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61" r:id="rId2"/>
  </p:sldIdLst>
  <p:sldSz cx="30275213" cy="42840275"/>
  <p:notesSz cx="10693400" cy="151257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8157" userDrawn="1">
          <p15:clr>
            <a:srgbClr val="A4A3A4"/>
          </p15:clr>
        </p15:guide>
        <p15:guide id="2" pos="611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80412"/>
    <a:srgbClr val="E4E4E4"/>
    <a:srgbClr val="E30513"/>
    <a:srgbClr val="D9B49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924"/>
    <p:restoredTop sz="94708"/>
  </p:normalViewPr>
  <p:slideViewPr>
    <p:cSldViewPr>
      <p:cViewPr>
        <p:scale>
          <a:sx n="25" d="100"/>
          <a:sy n="25" d="100"/>
        </p:scale>
        <p:origin x="2736" y="18"/>
      </p:cViewPr>
      <p:guideLst>
        <p:guide orient="horz" pos="8157"/>
        <p:guide pos="6115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633913" cy="7588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H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6057900" y="0"/>
            <a:ext cx="4632325" cy="7588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ED473C-FAF4-4111-ADFA-D114AA4B75C2}" type="datetimeFigureOut">
              <a:rPr lang="en-CH" smtClean="0"/>
              <a:t>04/06/2025</a:t>
            </a:fld>
            <a:endParaRPr lang="en-CH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543300" y="1890713"/>
            <a:ext cx="3606800" cy="5105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H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1069975" y="7278688"/>
            <a:ext cx="8553450" cy="59563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14366875"/>
            <a:ext cx="4633913" cy="7588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6057900" y="14366875"/>
            <a:ext cx="4632325" cy="7588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182F9C-A976-4E9A-B8EB-20BD3A4193C6}" type="slidenum">
              <a:rPr lang="en-CH" smtClean="0"/>
              <a:t>‹#›</a:t>
            </a:fld>
            <a:endParaRPr lang="en-CH"/>
          </a:p>
        </p:txBody>
      </p:sp>
    </p:spTree>
    <p:extLst>
      <p:ext uri="{BB962C8B-B14F-4D97-AF65-F5344CB8AC3E}">
        <p14:creationId xmlns:p14="http://schemas.microsoft.com/office/powerpoint/2010/main" val="30152589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2589160" rtl="0" eaLnBrk="1" latinLnBrk="0" hangingPunct="1">
      <a:defRPr sz="3398" kern="1200">
        <a:solidFill>
          <a:schemeClr val="tx1"/>
        </a:solidFill>
        <a:latin typeface="+mn-lt"/>
        <a:ea typeface="+mn-ea"/>
        <a:cs typeface="+mn-cs"/>
      </a:defRPr>
    </a:lvl1pPr>
    <a:lvl2pPr marL="1294580" algn="l" defTabSz="2589160" rtl="0" eaLnBrk="1" latinLnBrk="0" hangingPunct="1">
      <a:defRPr sz="3398" kern="1200">
        <a:solidFill>
          <a:schemeClr val="tx1"/>
        </a:solidFill>
        <a:latin typeface="+mn-lt"/>
        <a:ea typeface="+mn-ea"/>
        <a:cs typeface="+mn-cs"/>
      </a:defRPr>
    </a:lvl2pPr>
    <a:lvl3pPr marL="2589160" algn="l" defTabSz="2589160" rtl="0" eaLnBrk="1" latinLnBrk="0" hangingPunct="1">
      <a:defRPr sz="3398" kern="1200">
        <a:solidFill>
          <a:schemeClr val="tx1"/>
        </a:solidFill>
        <a:latin typeface="+mn-lt"/>
        <a:ea typeface="+mn-ea"/>
        <a:cs typeface="+mn-cs"/>
      </a:defRPr>
    </a:lvl3pPr>
    <a:lvl4pPr marL="3883743" algn="l" defTabSz="2589160" rtl="0" eaLnBrk="1" latinLnBrk="0" hangingPunct="1">
      <a:defRPr sz="3398" kern="1200">
        <a:solidFill>
          <a:schemeClr val="tx1"/>
        </a:solidFill>
        <a:latin typeface="+mn-lt"/>
        <a:ea typeface="+mn-ea"/>
        <a:cs typeface="+mn-cs"/>
      </a:defRPr>
    </a:lvl4pPr>
    <a:lvl5pPr marL="5178323" algn="l" defTabSz="2589160" rtl="0" eaLnBrk="1" latinLnBrk="0" hangingPunct="1">
      <a:defRPr sz="3398" kern="1200">
        <a:solidFill>
          <a:schemeClr val="tx1"/>
        </a:solidFill>
        <a:latin typeface="+mn-lt"/>
        <a:ea typeface="+mn-ea"/>
        <a:cs typeface="+mn-cs"/>
      </a:defRPr>
    </a:lvl5pPr>
    <a:lvl6pPr marL="6472903" algn="l" defTabSz="2589160" rtl="0" eaLnBrk="1" latinLnBrk="0" hangingPunct="1">
      <a:defRPr sz="3398" kern="1200">
        <a:solidFill>
          <a:schemeClr val="tx1"/>
        </a:solidFill>
        <a:latin typeface="+mn-lt"/>
        <a:ea typeface="+mn-ea"/>
        <a:cs typeface="+mn-cs"/>
      </a:defRPr>
    </a:lvl6pPr>
    <a:lvl7pPr marL="7767483" algn="l" defTabSz="2589160" rtl="0" eaLnBrk="1" latinLnBrk="0" hangingPunct="1">
      <a:defRPr sz="3398" kern="1200">
        <a:solidFill>
          <a:schemeClr val="tx1"/>
        </a:solidFill>
        <a:latin typeface="+mn-lt"/>
        <a:ea typeface="+mn-ea"/>
        <a:cs typeface="+mn-cs"/>
      </a:defRPr>
    </a:lvl7pPr>
    <a:lvl8pPr marL="9062066" algn="l" defTabSz="2589160" rtl="0" eaLnBrk="1" latinLnBrk="0" hangingPunct="1">
      <a:defRPr sz="3398" kern="1200">
        <a:solidFill>
          <a:schemeClr val="tx1"/>
        </a:solidFill>
        <a:latin typeface="+mn-lt"/>
        <a:ea typeface="+mn-ea"/>
        <a:cs typeface="+mn-cs"/>
      </a:defRPr>
    </a:lvl8pPr>
    <a:lvl9pPr marL="10356646" algn="l" defTabSz="2589160" rtl="0" eaLnBrk="1" latinLnBrk="0" hangingPunct="1">
      <a:defRPr sz="3398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2270641" y="13280489"/>
            <a:ext cx="25733931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4541282" y="23990555"/>
            <a:ext cx="21192649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6/4/2025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6/4/2025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1513765" y="9853265"/>
            <a:ext cx="13169718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15591739" y="9853265"/>
            <a:ext cx="13169718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6/4/2025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6/4/2025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6/4/2025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513761" y="1713612"/>
            <a:ext cx="27247692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513761" y="9853265"/>
            <a:ext cx="27247692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0293573" y="39841457"/>
            <a:ext cx="9688068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1513761" y="39841457"/>
            <a:ext cx="6963299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6/4/2025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21798153" y="39841457"/>
            <a:ext cx="6963299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1294425">
        <a:defRPr>
          <a:latin typeface="+mn-lt"/>
          <a:ea typeface="+mn-ea"/>
          <a:cs typeface="+mn-cs"/>
        </a:defRPr>
      </a:lvl2pPr>
      <a:lvl3pPr marL="2588849">
        <a:defRPr>
          <a:latin typeface="+mn-lt"/>
          <a:ea typeface="+mn-ea"/>
          <a:cs typeface="+mn-cs"/>
        </a:defRPr>
      </a:lvl3pPr>
      <a:lvl4pPr marL="3883274">
        <a:defRPr>
          <a:latin typeface="+mn-lt"/>
          <a:ea typeface="+mn-ea"/>
          <a:cs typeface="+mn-cs"/>
        </a:defRPr>
      </a:lvl4pPr>
      <a:lvl5pPr marL="5177699">
        <a:defRPr>
          <a:latin typeface="+mn-lt"/>
          <a:ea typeface="+mn-ea"/>
          <a:cs typeface="+mn-cs"/>
        </a:defRPr>
      </a:lvl5pPr>
      <a:lvl6pPr marL="6472123">
        <a:defRPr>
          <a:latin typeface="+mn-lt"/>
          <a:ea typeface="+mn-ea"/>
          <a:cs typeface="+mn-cs"/>
        </a:defRPr>
      </a:lvl6pPr>
      <a:lvl7pPr marL="7766548">
        <a:defRPr>
          <a:latin typeface="+mn-lt"/>
          <a:ea typeface="+mn-ea"/>
          <a:cs typeface="+mn-cs"/>
        </a:defRPr>
      </a:lvl7pPr>
      <a:lvl8pPr marL="9060972">
        <a:defRPr>
          <a:latin typeface="+mn-lt"/>
          <a:ea typeface="+mn-ea"/>
          <a:cs typeface="+mn-cs"/>
        </a:defRPr>
      </a:lvl8pPr>
      <a:lvl9pPr marL="10355397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1294425">
        <a:defRPr>
          <a:latin typeface="+mn-lt"/>
          <a:ea typeface="+mn-ea"/>
          <a:cs typeface="+mn-cs"/>
        </a:defRPr>
      </a:lvl2pPr>
      <a:lvl3pPr marL="2588849">
        <a:defRPr>
          <a:latin typeface="+mn-lt"/>
          <a:ea typeface="+mn-ea"/>
          <a:cs typeface="+mn-cs"/>
        </a:defRPr>
      </a:lvl3pPr>
      <a:lvl4pPr marL="3883274">
        <a:defRPr>
          <a:latin typeface="+mn-lt"/>
          <a:ea typeface="+mn-ea"/>
          <a:cs typeface="+mn-cs"/>
        </a:defRPr>
      </a:lvl4pPr>
      <a:lvl5pPr marL="5177699">
        <a:defRPr>
          <a:latin typeface="+mn-lt"/>
          <a:ea typeface="+mn-ea"/>
          <a:cs typeface="+mn-cs"/>
        </a:defRPr>
      </a:lvl5pPr>
      <a:lvl6pPr marL="6472123">
        <a:defRPr>
          <a:latin typeface="+mn-lt"/>
          <a:ea typeface="+mn-ea"/>
          <a:cs typeface="+mn-cs"/>
        </a:defRPr>
      </a:lvl6pPr>
      <a:lvl7pPr marL="7766548">
        <a:defRPr>
          <a:latin typeface="+mn-lt"/>
          <a:ea typeface="+mn-ea"/>
          <a:cs typeface="+mn-cs"/>
        </a:defRPr>
      </a:lvl7pPr>
      <a:lvl8pPr marL="9060972">
        <a:defRPr>
          <a:latin typeface="+mn-lt"/>
          <a:ea typeface="+mn-ea"/>
          <a:cs typeface="+mn-cs"/>
        </a:defRPr>
      </a:lvl8pPr>
      <a:lvl9pPr marL="10355397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bject 11"/>
          <p:cNvSpPr/>
          <p:nvPr/>
        </p:nvSpPr>
        <p:spPr>
          <a:xfrm>
            <a:off x="15390420" y="11701024"/>
            <a:ext cx="13557326" cy="14499368"/>
          </a:xfrm>
          <a:custGeom>
            <a:avLst/>
            <a:gdLst/>
            <a:ahLst/>
            <a:cxnLst/>
            <a:rect l="l" t="t" r="r" b="b"/>
            <a:pathLst>
              <a:path w="4788534" h="4212590">
                <a:moveTo>
                  <a:pt x="4788001" y="0"/>
                </a:moveTo>
                <a:lnTo>
                  <a:pt x="0" y="0"/>
                </a:lnTo>
                <a:lnTo>
                  <a:pt x="0" y="4212005"/>
                </a:lnTo>
                <a:lnTo>
                  <a:pt x="4788001" y="4212005"/>
                </a:lnTo>
                <a:lnTo>
                  <a:pt x="4788001" y="0"/>
                </a:lnTo>
                <a:close/>
              </a:path>
            </a:pathLst>
          </a:custGeom>
          <a:solidFill>
            <a:srgbClr val="E4E4E4"/>
          </a:solidFill>
        </p:spPr>
        <p:txBody>
          <a:bodyPr wrap="square" lIns="0" tIns="0" rIns="0" bIns="0" rtlCol="0"/>
          <a:lstStyle/>
          <a:p>
            <a:endParaRPr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5390420" y="11701025"/>
            <a:ext cx="13557326" cy="14043346"/>
          </a:xfrm>
          <a:prstGeom prst="rect">
            <a:avLst/>
          </a:prstGeom>
          <a:solidFill>
            <a:srgbClr val="E4E4E4"/>
          </a:solidFill>
        </p:spPr>
        <p:txBody>
          <a:bodyPr vert="horz" wrap="square" lIns="0" tIns="350574" rIns="0" bIns="0" rtlCol="0">
            <a:noAutofit/>
          </a:bodyPr>
          <a:lstStyle/>
          <a:p>
            <a:pPr marL="508781" marR="956436">
              <a:lnSpc>
                <a:spcPct val="107700"/>
              </a:lnSpc>
              <a:spcBef>
                <a:spcPts val="2760"/>
              </a:spcBef>
            </a:pPr>
            <a:r>
              <a:rPr sz="3397" dirty="0">
                <a:latin typeface="Arial" panose="020B0604020202020204" pitchFamily="34" charset="0"/>
                <a:cs typeface="Arial" panose="020B0604020202020204" pitchFamily="34" charset="0"/>
              </a:rPr>
              <a:t>This</a:t>
            </a:r>
            <a:r>
              <a:rPr sz="3397" spc="-127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3397" dirty="0"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sz="3397" spc="-127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3397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sz="3397" spc="-113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3397" spc="-28" dirty="0">
                <a:latin typeface="Arial" panose="020B0604020202020204" pitchFamily="34" charset="0"/>
                <a:cs typeface="Arial" panose="020B0604020202020204" pitchFamily="34" charset="0"/>
              </a:rPr>
              <a:t>dummy</a:t>
            </a:r>
            <a:r>
              <a:rPr sz="3397" spc="-127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3397" dirty="0">
                <a:latin typeface="Arial" panose="020B0604020202020204" pitchFamily="34" charset="0"/>
                <a:cs typeface="Arial" panose="020B0604020202020204" pitchFamily="34" charset="0"/>
              </a:rPr>
              <a:t>text.</a:t>
            </a:r>
            <a:r>
              <a:rPr sz="3397" spc="-113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3397" dirty="0">
                <a:latin typeface="Arial" panose="020B0604020202020204" pitchFamily="34" charset="0"/>
                <a:cs typeface="Arial" panose="020B0604020202020204" pitchFamily="34" charset="0"/>
              </a:rPr>
              <a:t>Far</a:t>
            </a:r>
            <a:r>
              <a:rPr sz="3397" spc="-127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3397" dirty="0">
                <a:latin typeface="Arial" panose="020B0604020202020204" pitchFamily="34" charset="0"/>
                <a:cs typeface="Arial" panose="020B0604020202020204" pitchFamily="34" charset="0"/>
              </a:rPr>
              <a:t>far</a:t>
            </a:r>
            <a:r>
              <a:rPr sz="3397" spc="-113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3397" spc="-71" dirty="0">
                <a:latin typeface="Arial" panose="020B0604020202020204" pitchFamily="34" charset="0"/>
                <a:cs typeface="Arial" panose="020B0604020202020204" pitchFamily="34" charset="0"/>
              </a:rPr>
              <a:t>away,</a:t>
            </a:r>
            <a:r>
              <a:rPr sz="3397" spc="-127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3397" spc="-28" dirty="0">
                <a:latin typeface="Arial" panose="020B0604020202020204" pitchFamily="34" charset="0"/>
                <a:cs typeface="Arial" panose="020B0604020202020204" pitchFamily="34" charset="0"/>
              </a:rPr>
              <a:t>behind</a:t>
            </a:r>
            <a:r>
              <a:rPr sz="3397" spc="-113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3397" dirty="0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sz="3397" spc="-127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3397" dirty="0">
                <a:latin typeface="Arial" panose="020B0604020202020204" pitchFamily="34" charset="0"/>
                <a:cs typeface="Arial" panose="020B0604020202020204" pitchFamily="34" charset="0"/>
              </a:rPr>
              <a:t>word</a:t>
            </a:r>
            <a:r>
              <a:rPr sz="3397" spc="-113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3397" spc="-28" dirty="0">
                <a:latin typeface="Arial" panose="020B0604020202020204" pitchFamily="34" charset="0"/>
                <a:cs typeface="Arial" panose="020B0604020202020204" pitchFamily="34" charset="0"/>
              </a:rPr>
              <a:t>mountains, </a:t>
            </a:r>
            <a:r>
              <a:rPr sz="3397" dirty="0">
                <a:latin typeface="Arial" panose="020B0604020202020204" pitchFamily="34" charset="0"/>
                <a:cs typeface="Arial" panose="020B0604020202020204" pitchFamily="34" charset="0"/>
              </a:rPr>
              <a:t>far</a:t>
            </a:r>
            <a:r>
              <a:rPr sz="3397" spc="-142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3397" spc="-28" dirty="0">
                <a:latin typeface="Arial" panose="020B0604020202020204" pitchFamily="34" charset="0"/>
                <a:cs typeface="Arial" panose="020B0604020202020204" pitchFamily="34" charset="0"/>
              </a:rPr>
              <a:t>from</a:t>
            </a:r>
            <a:r>
              <a:rPr sz="3397" spc="-113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3397" dirty="0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sz="3397" spc="-113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3397" spc="-28" dirty="0">
                <a:latin typeface="Arial" panose="020B0604020202020204" pitchFamily="34" charset="0"/>
                <a:cs typeface="Arial" panose="020B0604020202020204" pitchFamily="34" charset="0"/>
              </a:rPr>
              <a:t>countries</a:t>
            </a:r>
            <a:r>
              <a:rPr sz="3397" spc="-113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3397" spc="-57" dirty="0">
                <a:latin typeface="Arial" panose="020B0604020202020204" pitchFamily="34" charset="0"/>
                <a:cs typeface="Arial" panose="020B0604020202020204" pitchFamily="34" charset="0"/>
              </a:rPr>
              <a:t>Vokalia</a:t>
            </a:r>
            <a:r>
              <a:rPr sz="3397" spc="-113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3397" dirty="0"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sz="3397" spc="-113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3397" spc="-28" dirty="0">
                <a:latin typeface="Arial" panose="020B0604020202020204" pitchFamily="34" charset="0"/>
                <a:cs typeface="Arial" panose="020B0604020202020204" pitchFamily="34" charset="0"/>
              </a:rPr>
              <a:t>Consonantia,</a:t>
            </a:r>
            <a:r>
              <a:rPr sz="3397" spc="-113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3397" spc="-28" dirty="0">
                <a:latin typeface="Arial" panose="020B0604020202020204" pitchFamily="34" charset="0"/>
                <a:cs typeface="Arial" panose="020B0604020202020204" pitchFamily="34" charset="0"/>
              </a:rPr>
              <a:t>there</a:t>
            </a:r>
            <a:r>
              <a:rPr sz="3397" spc="-113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3397" spc="-28" dirty="0">
                <a:latin typeface="Arial" panose="020B0604020202020204" pitchFamily="34" charset="0"/>
                <a:cs typeface="Arial" panose="020B0604020202020204" pitchFamily="34" charset="0"/>
              </a:rPr>
              <a:t>live</a:t>
            </a:r>
            <a:r>
              <a:rPr sz="3397" spc="-113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3397" spc="-71" dirty="0"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sz="3397" spc="-28" dirty="0">
                <a:latin typeface="Arial" panose="020B0604020202020204" pitchFamily="34" charset="0"/>
                <a:cs typeface="Arial" panose="020B0604020202020204" pitchFamily="34" charset="0"/>
              </a:rPr>
              <a:t>blind</a:t>
            </a:r>
            <a:r>
              <a:rPr sz="3397" spc="-7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3397" spc="-28" dirty="0">
                <a:latin typeface="Arial" panose="020B0604020202020204" pitchFamily="34" charset="0"/>
                <a:cs typeface="Arial" panose="020B0604020202020204" pitchFamily="34" charset="0"/>
              </a:rPr>
              <a:t>texts.</a:t>
            </a:r>
            <a:r>
              <a:rPr sz="3397" spc="-7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3397" spc="-28" dirty="0">
                <a:latin typeface="Arial" panose="020B0604020202020204" pitchFamily="34" charset="0"/>
                <a:cs typeface="Arial" panose="020B0604020202020204" pitchFamily="34" charset="0"/>
              </a:rPr>
              <a:t>Separated</a:t>
            </a:r>
            <a:r>
              <a:rPr sz="3397" spc="-7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3397" spc="-28" dirty="0">
                <a:latin typeface="Arial" panose="020B0604020202020204" pitchFamily="34" charset="0"/>
                <a:cs typeface="Arial" panose="020B0604020202020204" pitchFamily="34" charset="0"/>
              </a:rPr>
              <a:t>they</a:t>
            </a:r>
            <a:r>
              <a:rPr sz="3397" spc="-7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3397" spc="-28" dirty="0">
                <a:latin typeface="Arial" panose="020B0604020202020204" pitchFamily="34" charset="0"/>
                <a:cs typeface="Arial" panose="020B0604020202020204" pitchFamily="34" charset="0"/>
              </a:rPr>
              <a:t>live</a:t>
            </a:r>
            <a:r>
              <a:rPr sz="3397" spc="-57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3397" dirty="0">
                <a:latin typeface="Arial" panose="020B0604020202020204" pitchFamily="34" charset="0"/>
                <a:cs typeface="Arial" panose="020B0604020202020204" pitchFamily="34" charset="0"/>
              </a:rPr>
              <a:t>in</a:t>
            </a:r>
            <a:r>
              <a:rPr sz="3397" spc="-7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3397" spc="-57" dirty="0">
                <a:latin typeface="Arial" panose="020B0604020202020204" pitchFamily="34" charset="0"/>
                <a:cs typeface="Arial" panose="020B0604020202020204" pitchFamily="34" charset="0"/>
              </a:rPr>
              <a:t>Bookmarksgrove</a:t>
            </a:r>
            <a:r>
              <a:rPr sz="3397" spc="-7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3397" spc="-28" dirty="0">
                <a:latin typeface="Arial" panose="020B0604020202020204" pitchFamily="34" charset="0"/>
                <a:cs typeface="Arial" panose="020B0604020202020204" pitchFamily="34" charset="0"/>
              </a:rPr>
              <a:t>right</a:t>
            </a:r>
            <a:r>
              <a:rPr sz="3397" spc="-7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3397" dirty="0">
                <a:latin typeface="Arial" panose="020B0604020202020204" pitchFamily="34" charset="0"/>
                <a:cs typeface="Arial" panose="020B0604020202020204" pitchFamily="34" charset="0"/>
              </a:rPr>
              <a:t>at</a:t>
            </a:r>
            <a:r>
              <a:rPr sz="3397" spc="-57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3397" spc="-71" dirty="0"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sz="3397" dirty="0">
                <a:latin typeface="Arial" panose="020B0604020202020204" pitchFamily="34" charset="0"/>
                <a:cs typeface="Arial" panose="020B0604020202020204" pitchFamily="34" charset="0"/>
              </a:rPr>
              <a:t>coast</a:t>
            </a:r>
            <a:r>
              <a:rPr sz="3397" spc="-142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3397" dirty="0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sz="3397" spc="-99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3397" dirty="0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sz="3397" spc="-99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3397" spc="-28" dirty="0">
                <a:latin typeface="Arial" panose="020B0604020202020204" pitchFamily="34" charset="0"/>
                <a:cs typeface="Arial" panose="020B0604020202020204" pitchFamily="34" charset="0"/>
              </a:rPr>
              <a:t>Semantics,</a:t>
            </a:r>
            <a:r>
              <a:rPr sz="3397" spc="-113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3397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sz="3397" spc="-99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3397" spc="-28" dirty="0">
                <a:latin typeface="Arial" panose="020B0604020202020204" pitchFamily="34" charset="0"/>
                <a:cs typeface="Arial" panose="020B0604020202020204" pitchFamily="34" charset="0"/>
              </a:rPr>
              <a:t>large</a:t>
            </a:r>
            <a:r>
              <a:rPr sz="3397" spc="-99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3397" spc="-28" dirty="0">
                <a:latin typeface="Arial" panose="020B0604020202020204" pitchFamily="34" charset="0"/>
                <a:cs typeface="Arial" panose="020B0604020202020204" pitchFamily="34" charset="0"/>
              </a:rPr>
              <a:t>language</a:t>
            </a:r>
            <a:r>
              <a:rPr sz="3397" spc="-99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3397" spc="-28" dirty="0">
                <a:latin typeface="Arial" panose="020B0604020202020204" pitchFamily="34" charset="0"/>
                <a:cs typeface="Arial" panose="020B0604020202020204" pitchFamily="34" charset="0"/>
              </a:rPr>
              <a:t>ocean.</a:t>
            </a:r>
            <a:endParaRPr sz="3397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endParaRPr sz="3397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endParaRPr lang="en-CH" sz="3397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endParaRPr lang="en-CH" sz="3397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endParaRPr lang="en-CH" sz="3397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endParaRPr lang="en-CH" sz="3397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endParaRPr lang="en-CH" sz="3397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endParaRPr sz="3397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endParaRPr sz="3397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endParaRPr sz="3397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endParaRPr sz="3397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endParaRPr sz="3397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endParaRPr sz="3397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endParaRPr sz="3397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endParaRPr sz="3397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endParaRPr sz="3397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endParaRPr sz="3397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endParaRPr sz="3397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endParaRPr sz="3397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endParaRPr sz="3397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endParaRPr lang="fr-CH" sz="3397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156"/>
              </a:spcBef>
            </a:pPr>
            <a:endParaRPr sz="2407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08781" marR="1177567">
              <a:lnSpc>
                <a:spcPct val="107200"/>
              </a:lnSpc>
            </a:pPr>
            <a:r>
              <a:rPr sz="1982" dirty="0">
                <a:solidFill>
                  <a:srgbClr val="1D1D1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Infotext.</a:t>
            </a:r>
            <a:r>
              <a:rPr sz="1982" spc="28" dirty="0">
                <a:solidFill>
                  <a:srgbClr val="1D1D1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982" dirty="0">
                <a:solidFill>
                  <a:srgbClr val="1D1D1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Lorem</a:t>
            </a:r>
            <a:r>
              <a:rPr sz="1982" spc="42" dirty="0">
                <a:solidFill>
                  <a:srgbClr val="1D1D1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982" dirty="0">
                <a:solidFill>
                  <a:srgbClr val="1D1D1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ipsum</a:t>
            </a:r>
            <a:r>
              <a:rPr sz="1982" spc="28" dirty="0">
                <a:solidFill>
                  <a:srgbClr val="1D1D1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982" dirty="0">
                <a:solidFill>
                  <a:srgbClr val="1D1D1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dolor</a:t>
            </a:r>
            <a:r>
              <a:rPr sz="1982" spc="42" dirty="0">
                <a:solidFill>
                  <a:srgbClr val="1D1D1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982" dirty="0">
                <a:solidFill>
                  <a:srgbClr val="1D1D1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sit</a:t>
            </a:r>
            <a:r>
              <a:rPr sz="1982" spc="28" dirty="0">
                <a:solidFill>
                  <a:srgbClr val="1D1D1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982" dirty="0">
                <a:solidFill>
                  <a:srgbClr val="1D1D1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amet,</a:t>
            </a:r>
            <a:r>
              <a:rPr sz="1982" spc="42" dirty="0">
                <a:solidFill>
                  <a:srgbClr val="1D1D1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982" dirty="0">
                <a:solidFill>
                  <a:srgbClr val="1D1D1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consectetur</a:t>
            </a:r>
            <a:r>
              <a:rPr sz="1982" spc="42" dirty="0">
                <a:solidFill>
                  <a:srgbClr val="1D1D1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982" dirty="0">
                <a:solidFill>
                  <a:srgbClr val="1D1D1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adipiscing</a:t>
            </a:r>
            <a:r>
              <a:rPr sz="1982" spc="28" dirty="0">
                <a:solidFill>
                  <a:srgbClr val="1D1D1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982" dirty="0">
                <a:solidFill>
                  <a:srgbClr val="1D1D1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elit,</a:t>
            </a:r>
            <a:r>
              <a:rPr sz="1982" spc="42" dirty="0">
                <a:solidFill>
                  <a:srgbClr val="1D1D1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982" dirty="0">
                <a:solidFill>
                  <a:srgbClr val="1D1D1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sed</a:t>
            </a:r>
            <a:r>
              <a:rPr sz="1982" spc="28" dirty="0">
                <a:solidFill>
                  <a:srgbClr val="1D1D1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982" dirty="0">
                <a:solidFill>
                  <a:srgbClr val="1D1D1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</a:t>
            </a:r>
            <a:r>
              <a:rPr sz="1982" spc="42" dirty="0">
                <a:solidFill>
                  <a:srgbClr val="1D1D1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982" dirty="0">
                <a:solidFill>
                  <a:srgbClr val="1D1D1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eiusmod</a:t>
            </a:r>
            <a:r>
              <a:rPr sz="1982" spc="28" dirty="0">
                <a:solidFill>
                  <a:srgbClr val="1D1D1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982" dirty="0">
                <a:solidFill>
                  <a:srgbClr val="1D1D1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tempor</a:t>
            </a:r>
            <a:r>
              <a:rPr sz="1982" spc="42" dirty="0">
                <a:solidFill>
                  <a:srgbClr val="1D1D1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982" dirty="0">
                <a:solidFill>
                  <a:srgbClr val="1D1D1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incididunt</a:t>
            </a:r>
            <a:r>
              <a:rPr sz="1982" spc="42" dirty="0">
                <a:solidFill>
                  <a:srgbClr val="1D1D1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982" spc="-71" dirty="0">
                <a:solidFill>
                  <a:srgbClr val="1D1D1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ut</a:t>
            </a:r>
            <a:r>
              <a:rPr sz="1982" spc="1416" dirty="0">
                <a:solidFill>
                  <a:srgbClr val="1D1D1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982" dirty="0">
                <a:solidFill>
                  <a:srgbClr val="1D1D1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labore</a:t>
            </a:r>
            <a:r>
              <a:rPr sz="1982" spc="14" dirty="0">
                <a:solidFill>
                  <a:srgbClr val="1D1D1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982" dirty="0">
                <a:solidFill>
                  <a:srgbClr val="1D1D1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</a:t>
            </a:r>
            <a:r>
              <a:rPr sz="1982" spc="14" dirty="0">
                <a:solidFill>
                  <a:srgbClr val="1D1D1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982" dirty="0">
                <a:solidFill>
                  <a:srgbClr val="1D1D1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dolore</a:t>
            </a:r>
            <a:r>
              <a:rPr sz="1982" spc="14" dirty="0">
                <a:solidFill>
                  <a:srgbClr val="1D1D1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982" dirty="0">
                <a:solidFill>
                  <a:srgbClr val="1D1D1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magna</a:t>
            </a:r>
            <a:r>
              <a:rPr sz="1982" spc="28" dirty="0">
                <a:solidFill>
                  <a:srgbClr val="1D1D1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982" dirty="0">
                <a:solidFill>
                  <a:srgbClr val="1D1D1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aliqua.</a:t>
            </a:r>
            <a:r>
              <a:rPr sz="1982" spc="14" dirty="0">
                <a:solidFill>
                  <a:srgbClr val="1D1D1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982" dirty="0">
                <a:solidFill>
                  <a:srgbClr val="1D1D1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Ut</a:t>
            </a:r>
            <a:r>
              <a:rPr sz="1982" spc="14" dirty="0">
                <a:solidFill>
                  <a:srgbClr val="1D1D1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982" dirty="0">
                <a:solidFill>
                  <a:srgbClr val="1D1D1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enim</a:t>
            </a:r>
            <a:r>
              <a:rPr sz="1982" spc="28" dirty="0">
                <a:solidFill>
                  <a:srgbClr val="1D1D1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982" dirty="0">
                <a:solidFill>
                  <a:srgbClr val="1D1D1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</a:t>
            </a:r>
            <a:r>
              <a:rPr sz="1982" spc="14" dirty="0">
                <a:solidFill>
                  <a:srgbClr val="1D1D1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982" dirty="0">
                <a:solidFill>
                  <a:srgbClr val="1D1D1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minim</a:t>
            </a:r>
            <a:r>
              <a:rPr sz="1982" spc="14" dirty="0">
                <a:solidFill>
                  <a:srgbClr val="1D1D1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982" dirty="0">
                <a:solidFill>
                  <a:srgbClr val="1D1D1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veniam,</a:t>
            </a:r>
            <a:r>
              <a:rPr sz="1982" spc="28" dirty="0">
                <a:solidFill>
                  <a:srgbClr val="1D1D1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982" dirty="0">
                <a:solidFill>
                  <a:srgbClr val="1D1D1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quis</a:t>
            </a:r>
            <a:r>
              <a:rPr sz="1982" spc="14" dirty="0">
                <a:solidFill>
                  <a:srgbClr val="1D1D1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982" dirty="0">
                <a:solidFill>
                  <a:srgbClr val="1D1D1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nostrud</a:t>
            </a:r>
            <a:r>
              <a:rPr sz="1982" spc="14" dirty="0">
                <a:solidFill>
                  <a:srgbClr val="1D1D1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982" dirty="0">
                <a:solidFill>
                  <a:srgbClr val="1D1D1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laboris</a:t>
            </a:r>
            <a:r>
              <a:rPr sz="1982" spc="28" dirty="0">
                <a:solidFill>
                  <a:srgbClr val="1D1D1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982" dirty="0">
                <a:solidFill>
                  <a:srgbClr val="1D1D1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nisi</a:t>
            </a:r>
            <a:r>
              <a:rPr sz="1982" spc="14" dirty="0">
                <a:solidFill>
                  <a:srgbClr val="1D1D1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982" dirty="0">
                <a:solidFill>
                  <a:srgbClr val="1D1D1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ut</a:t>
            </a:r>
            <a:r>
              <a:rPr sz="1982" spc="14" dirty="0">
                <a:solidFill>
                  <a:srgbClr val="1D1D1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982" dirty="0">
                <a:solidFill>
                  <a:srgbClr val="1D1D1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aliquip</a:t>
            </a:r>
            <a:r>
              <a:rPr sz="1982" spc="28" dirty="0">
                <a:solidFill>
                  <a:srgbClr val="1D1D1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982" spc="-28" dirty="0">
                <a:solidFill>
                  <a:srgbClr val="1D1D1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exter.</a:t>
            </a:r>
            <a:endParaRPr sz="1982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object 3"/>
          <p:cNvSpPr txBox="1">
            <a:spLocks noChangeAspect="1"/>
          </p:cNvSpPr>
          <p:nvPr/>
        </p:nvSpPr>
        <p:spPr>
          <a:xfrm>
            <a:off x="1324987" y="3692237"/>
            <a:ext cx="27621637" cy="6395769"/>
          </a:xfrm>
          <a:prstGeom prst="rect">
            <a:avLst/>
          </a:prstGeom>
          <a:solidFill>
            <a:srgbClr val="C80412"/>
          </a:solidFill>
        </p:spPr>
        <p:txBody>
          <a:bodyPr vert="horz" wrap="square" lIns="0" tIns="623842" rIns="0" bIns="0" rtlCol="0">
            <a:noAutofit/>
          </a:bodyPr>
          <a:lstStyle/>
          <a:p>
            <a:pPr marL="1017562" marR="6851462">
              <a:spcBef>
                <a:spcPts val="4912"/>
              </a:spcBef>
            </a:pPr>
            <a:r>
              <a:rPr sz="9600" spc="-7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Title</a:t>
            </a:r>
            <a:r>
              <a:rPr lang="en-US" sz="9600" spc="-59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600" spc="-28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</a:t>
            </a:r>
            <a:r>
              <a:rPr lang="en-US" sz="9600" spc="-49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6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n-US" sz="9600" spc="-49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600" spc="-269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poster,</a:t>
            </a:r>
            <a:r>
              <a:rPr lang="en-US" sz="9600" spc="-396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CH" sz="9600" spc="-396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same as per your abstract submission</a:t>
            </a:r>
            <a:endParaRPr lang="en-US" sz="9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170"/>
              </a:spcBef>
            </a:pPr>
            <a:endParaRPr lang="en-US" sz="821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17562">
              <a:spcBef>
                <a:spcPts val="14"/>
              </a:spcBef>
            </a:pPr>
            <a:r>
              <a:rPr lang="en-US" sz="3600" u="sng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Author</a:t>
            </a:r>
            <a:r>
              <a:rPr lang="en-US" sz="3600" u="sng" spc="14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u="sng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one</a:t>
            </a:r>
            <a:r>
              <a:rPr lang="en-US" sz="3600" u="sng" baseline="34722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36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en-US" sz="3600" spc="14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Author</a:t>
            </a:r>
            <a:r>
              <a:rPr lang="en-US" sz="3600" spc="14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two</a:t>
            </a:r>
            <a:r>
              <a:rPr lang="en-US" sz="3600" baseline="34722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36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en-US" sz="3600" spc="14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Author</a:t>
            </a:r>
            <a:r>
              <a:rPr lang="en-US" sz="3600" spc="14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spc="-28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three</a:t>
            </a:r>
            <a:r>
              <a:rPr lang="en-US" sz="3600" spc="-42" baseline="34722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 </a:t>
            </a:r>
            <a:r>
              <a:rPr lang="en-US" sz="3600" u="sng" spc="-42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3600" u="sng" spc="-57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Presenter' s name underlined</a:t>
            </a:r>
            <a:r>
              <a:rPr lang="en-CH" sz="3600" u="sng" spc="-57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n-US" sz="3600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17562">
              <a:spcBef>
                <a:spcPts val="510"/>
              </a:spcBef>
            </a:pPr>
            <a:r>
              <a:rPr sz="3600" spc="-42" baseline="34722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sz="3600" spc="-28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Organisational</a:t>
            </a:r>
            <a:r>
              <a:rPr sz="3600" spc="-57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36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unit,</a:t>
            </a:r>
            <a:r>
              <a:rPr sz="3600" spc="-57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University X</a:t>
            </a:r>
            <a:r>
              <a:rPr sz="36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r>
              <a:rPr sz="3600" spc="-42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3600" baseline="34722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sz="36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Organisational</a:t>
            </a:r>
            <a:r>
              <a:rPr sz="3600" spc="-57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36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unit,</a:t>
            </a:r>
            <a:r>
              <a:rPr sz="3600" spc="-42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36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University</a:t>
            </a:r>
            <a:r>
              <a:rPr sz="3600" spc="-57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Y</a:t>
            </a:r>
            <a:r>
              <a:rPr sz="36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r>
              <a:rPr sz="3600" spc="-42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3600" baseline="34722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sz="36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Organisational</a:t>
            </a:r>
            <a:r>
              <a:rPr sz="3600" spc="-57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36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unit,</a:t>
            </a:r>
            <a:r>
              <a:rPr sz="3600" spc="-42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36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University</a:t>
            </a:r>
            <a:r>
              <a:rPr sz="3600" spc="-57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Z</a:t>
            </a:r>
            <a:br>
              <a:rPr sz="3600" spc="-57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CH" sz="3964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5390420" y="27732827"/>
            <a:ext cx="13557326" cy="9887985"/>
          </a:xfrm>
          <a:custGeom>
            <a:avLst/>
            <a:gdLst/>
            <a:ahLst/>
            <a:cxnLst/>
            <a:rect l="l" t="t" r="r" b="b"/>
            <a:pathLst>
              <a:path w="4788534" h="3492500">
                <a:moveTo>
                  <a:pt x="4788001" y="0"/>
                </a:moveTo>
                <a:lnTo>
                  <a:pt x="0" y="0"/>
                </a:lnTo>
                <a:lnTo>
                  <a:pt x="0" y="3492004"/>
                </a:lnTo>
                <a:lnTo>
                  <a:pt x="4788001" y="3492004"/>
                </a:lnTo>
                <a:lnTo>
                  <a:pt x="4788001" y="0"/>
                </a:lnTo>
                <a:close/>
              </a:path>
            </a:pathLst>
          </a:custGeom>
          <a:solidFill>
            <a:schemeClr val="accent6">
              <a:lumMod val="20000"/>
              <a:lumOff val="80000"/>
            </a:schemeClr>
          </a:solidFill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5900149" y="28048141"/>
            <a:ext cx="12537965" cy="4542925"/>
          </a:xfrm>
          <a:prstGeom prst="rect">
            <a:avLst/>
          </a:prstGeom>
        </p:spPr>
        <p:txBody>
          <a:bodyPr vert="horz" wrap="square" lIns="0" tIns="35956" rIns="0" bIns="0" rtlCol="0">
            <a:noAutofit/>
          </a:bodyPr>
          <a:lstStyle/>
          <a:p>
            <a:pPr marL="508781" marR="800026" indent="-510579">
              <a:lnSpc>
                <a:spcPct val="107700"/>
              </a:lnSpc>
              <a:spcBef>
                <a:spcPts val="283"/>
              </a:spcBef>
              <a:buClr>
                <a:srgbClr val="413C3A"/>
              </a:buClr>
              <a:buChar char="■"/>
              <a:tabLst>
                <a:tab pos="510579" algn="l"/>
              </a:tabLst>
            </a:pPr>
            <a:r>
              <a:rPr sz="3397" dirty="0">
                <a:latin typeface="Arial" panose="020B0604020202020204" pitchFamily="34" charset="0"/>
                <a:cs typeface="Arial" panose="020B0604020202020204" pitchFamily="34" charset="0"/>
              </a:rPr>
              <a:t>This</a:t>
            </a:r>
            <a:r>
              <a:rPr sz="3397" spc="-127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3397" dirty="0"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sz="3397" spc="-127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3397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sz="3397" spc="-113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3397" spc="-28" dirty="0">
                <a:latin typeface="Arial" panose="020B0604020202020204" pitchFamily="34" charset="0"/>
                <a:cs typeface="Arial" panose="020B0604020202020204" pitchFamily="34" charset="0"/>
              </a:rPr>
              <a:t>dummy</a:t>
            </a:r>
            <a:r>
              <a:rPr sz="3397" spc="-127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3397" dirty="0">
                <a:latin typeface="Arial" panose="020B0604020202020204" pitchFamily="34" charset="0"/>
                <a:cs typeface="Arial" panose="020B0604020202020204" pitchFamily="34" charset="0"/>
              </a:rPr>
              <a:t>text.</a:t>
            </a:r>
            <a:r>
              <a:rPr sz="3397" spc="-113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3397" dirty="0">
                <a:latin typeface="Arial" panose="020B0604020202020204" pitchFamily="34" charset="0"/>
                <a:cs typeface="Arial" panose="020B0604020202020204" pitchFamily="34" charset="0"/>
              </a:rPr>
              <a:t>Far</a:t>
            </a:r>
            <a:r>
              <a:rPr sz="3397" spc="-127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3397" dirty="0">
                <a:latin typeface="Arial" panose="020B0604020202020204" pitchFamily="34" charset="0"/>
                <a:cs typeface="Arial" panose="020B0604020202020204" pitchFamily="34" charset="0"/>
              </a:rPr>
              <a:t>far</a:t>
            </a:r>
            <a:r>
              <a:rPr sz="3397" spc="-113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3397" spc="-71" dirty="0">
                <a:latin typeface="Arial" panose="020B0604020202020204" pitchFamily="34" charset="0"/>
                <a:cs typeface="Arial" panose="020B0604020202020204" pitchFamily="34" charset="0"/>
              </a:rPr>
              <a:t>away,</a:t>
            </a:r>
            <a:r>
              <a:rPr sz="3397" spc="-127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3397" spc="-28" dirty="0">
                <a:latin typeface="Arial" panose="020B0604020202020204" pitchFamily="34" charset="0"/>
                <a:cs typeface="Arial" panose="020B0604020202020204" pitchFamily="34" charset="0"/>
              </a:rPr>
              <a:t>behind</a:t>
            </a:r>
            <a:r>
              <a:rPr sz="3397" spc="-113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3397" dirty="0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sz="3397" spc="-127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3397" dirty="0">
                <a:latin typeface="Arial" panose="020B0604020202020204" pitchFamily="34" charset="0"/>
                <a:cs typeface="Arial" panose="020B0604020202020204" pitchFamily="34" charset="0"/>
              </a:rPr>
              <a:t>word</a:t>
            </a:r>
            <a:r>
              <a:rPr sz="3397" spc="-113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3397" spc="-57" dirty="0">
                <a:latin typeface="Arial" panose="020B0604020202020204" pitchFamily="34" charset="0"/>
                <a:cs typeface="Arial" panose="020B0604020202020204" pitchFamily="34" charset="0"/>
              </a:rPr>
              <a:t>moun- </a:t>
            </a:r>
            <a:r>
              <a:rPr sz="3397" spc="-28" dirty="0">
                <a:latin typeface="Arial" panose="020B0604020202020204" pitchFamily="34" charset="0"/>
                <a:cs typeface="Arial" panose="020B0604020202020204" pitchFamily="34" charset="0"/>
              </a:rPr>
              <a:t>tains,</a:t>
            </a:r>
            <a:r>
              <a:rPr sz="3397" spc="-113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3397" dirty="0">
                <a:latin typeface="Arial" panose="020B0604020202020204" pitchFamily="34" charset="0"/>
                <a:cs typeface="Arial" panose="020B0604020202020204" pitchFamily="34" charset="0"/>
              </a:rPr>
              <a:t>far</a:t>
            </a:r>
            <a:r>
              <a:rPr sz="3397" spc="-113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3397" spc="-28" dirty="0">
                <a:latin typeface="Arial" panose="020B0604020202020204" pitchFamily="34" charset="0"/>
                <a:cs typeface="Arial" panose="020B0604020202020204" pitchFamily="34" charset="0"/>
              </a:rPr>
              <a:t>from</a:t>
            </a:r>
            <a:r>
              <a:rPr sz="3397" spc="-113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3397" dirty="0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sz="3397" spc="-113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3397" spc="-28" dirty="0">
                <a:latin typeface="Arial" panose="020B0604020202020204" pitchFamily="34" charset="0"/>
                <a:cs typeface="Arial" panose="020B0604020202020204" pitchFamily="34" charset="0"/>
              </a:rPr>
              <a:t>countries</a:t>
            </a:r>
            <a:r>
              <a:rPr sz="3397" spc="-113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3397" spc="-57" dirty="0">
                <a:latin typeface="Arial" panose="020B0604020202020204" pitchFamily="34" charset="0"/>
                <a:cs typeface="Arial" panose="020B0604020202020204" pitchFamily="34" charset="0"/>
              </a:rPr>
              <a:t>Vokalia</a:t>
            </a:r>
            <a:r>
              <a:rPr sz="3397" spc="-113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3397" dirty="0"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sz="3397" spc="-99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3397" spc="-28" dirty="0">
                <a:latin typeface="Arial" panose="020B0604020202020204" pitchFamily="34" charset="0"/>
                <a:cs typeface="Arial" panose="020B0604020202020204" pitchFamily="34" charset="0"/>
              </a:rPr>
              <a:t>Consonantia.</a:t>
            </a:r>
            <a:endParaRPr sz="3397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08781" indent="-510579">
              <a:spcBef>
                <a:spcPts val="311"/>
              </a:spcBef>
              <a:buClr>
                <a:srgbClr val="413C3A"/>
              </a:buClr>
              <a:buChar char="■"/>
              <a:tabLst>
                <a:tab pos="510579" algn="l"/>
              </a:tabLst>
            </a:pPr>
            <a:r>
              <a:rPr sz="3397" dirty="0">
                <a:latin typeface="Arial" panose="020B0604020202020204" pitchFamily="34" charset="0"/>
                <a:cs typeface="Arial" panose="020B0604020202020204" pitchFamily="34" charset="0"/>
              </a:rPr>
              <a:t>There</a:t>
            </a:r>
            <a:r>
              <a:rPr sz="3397" spc="-127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3397" spc="-28" dirty="0">
                <a:latin typeface="Arial" panose="020B0604020202020204" pitchFamily="34" charset="0"/>
                <a:cs typeface="Arial" panose="020B0604020202020204" pitchFamily="34" charset="0"/>
              </a:rPr>
              <a:t>live</a:t>
            </a:r>
            <a:r>
              <a:rPr sz="3397" spc="-113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3397" dirty="0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sz="3397" spc="-127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3397" spc="-28" dirty="0">
                <a:latin typeface="Arial" panose="020B0604020202020204" pitchFamily="34" charset="0"/>
                <a:cs typeface="Arial" panose="020B0604020202020204" pitchFamily="34" charset="0"/>
              </a:rPr>
              <a:t>blind</a:t>
            </a:r>
            <a:r>
              <a:rPr sz="3397" spc="-113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3397" spc="-28" dirty="0">
                <a:latin typeface="Arial" panose="020B0604020202020204" pitchFamily="34" charset="0"/>
                <a:cs typeface="Arial" panose="020B0604020202020204" pitchFamily="34" charset="0"/>
              </a:rPr>
              <a:t>texts.</a:t>
            </a:r>
            <a:endParaRPr sz="3397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08781" marR="14382" indent="-510579">
              <a:lnSpc>
                <a:spcPct val="107700"/>
              </a:lnSpc>
              <a:buClr>
                <a:srgbClr val="413C3A"/>
              </a:buClr>
              <a:buChar char="■"/>
              <a:tabLst>
                <a:tab pos="510579" algn="l"/>
              </a:tabLst>
            </a:pPr>
            <a:r>
              <a:rPr sz="3397" spc="-28" dirty="0">
                <a:latin typeface="Arial" panose="020B0604020202020204" pitchFamily="34" charset="0"/>
                <a:cs typeface="Arial" panose="020B0604020202020204" pitchFamily="34" charset="0"/>
              </a:rPr>
              <a:t>Separated</a:t>
            </a:r>
            <a:r>
              <a:rPr sz="3397" spc="-127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3397" spc="-28" dirty="0">
                <a:latin typeface="Arial" panose="020B0604020202020204" pitchFamily="34" charset="0"/>
                <a:cs typeface="Arial" panose="020B0604020202020204" pitchFamily="34" charset="0"/>
              </a:rPr>
              <a:t>they</a:t>
            </a:r>
            <a:r>
              <a:rPr sz="3397" spc="-8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3397" spc="-28" dirty="0">
                <a:latin typeface="Arial" panose="020B0604020202020204" pitchFamily="34" charset="0"/>
                <a:cs typeface="Arial" panose="020B0604020202020204" pitchFamily="34" charset="0"/>
              </a:rPr>
              <a:t>live</a:t>
            </a:r>
            <a:r>
              <a:rPr sz="3397" spc="-8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3397" dirty="0">
                <a:latin typeface="Arial" panose="020B0604020202020204" pitchFamily="34" charset="0"/>
                <a:cs typeface="Arial" panose="020B0604020202020204" pitchFamily="34" charset="0"/>
              </a:rPr>
              <a:t>in</a:t>
            </a:r>
            <a:r>
              <a:rPr sz="3397" spc="-8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3397" spc="-57" dirty="0">
                <a:latin typeface="Arial" panose="020B0604020202020204" pitchFamily="34" charset="0"/>
                <a:cs typeface="Arial" panose="020B0604020202020204" pitchFamily="34" charset="0"/>
              </a:rPr>
              <a:t>Bookmarksgrove</a:t>
            </a:r>
            <a:r>
              <a:rPr sz="3397" spc="-99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3397" spc="-28" dirty="0">
                <a:latin typeface="Arial" panose="020B0604020202020204" pitchFamily="34" charset="0"/>
                <a:cs typeface="Arial" panose="020B0604020202020204" pitchFamily="34" charset="0"/>
              </a:rPr>
              <a:t>right</a:t>
            </a:r>
            <a:r>
              <a:rPr sz="3397" spc="-8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3397" dirty="0">
                <a:latin typeface="Arial" panose="020B0604020202020204" pitchFamily="34" charset="0"/>
                <a:cs typeface="Arial" panose="020B0604020202020204" pitchFamily="34" charset="0"/>
              </a:rPr>
              <a:t>at</a:t>
            </a:r>
            <a:r>
              <a:rPr sz="3397" spc="-8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3397" dirty="0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sz="3397" spc="-8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3397" dirty="0">
                <a:latin typeface="Arial" panose="020B0604020202020204" pitchFamily="34" charset="0"/>
                <a:cs typeface="Arial" panose="020B0604020202020204" pitchFamily="34" charset="0"/>
              </a:rPr>
              <a:t>coast</a:t>
            </a:r>
            <a:r>
              <a:rPr sz="3397" spc="-8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3397" spc="-71" dirty="0">
                <a:latin typeface="Arial" panose="020B0604020202020204" pitchFamily="34" charset="0"/>
                <a:cs typeface="Arial" panose="020B0604020202020204" pitchFamily="34" charset="0"/>
              </a:rPr>
              <a:t>of </a:t>
            </a:r>
            <a:r>
              <a:rPr sz="3397" dirty="0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sz="3397" spc="-99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3397" spc="-28" dirty="0">
                <a:latin typeface="Arial" panose="020B0604020202020204" pitchFamily="34" charset="0"/>
                <a:cs typeface="Arial" panose="020B0604020202020204" pitchFamily="34" charset="0"/>
              </a:rPr>
              <a:t>Semantics,</a:t>
            </a:r>
            <a:r>
              <a:rPr sz="3397" spc="-8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3397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sz="3397" spc="-99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3397" spc="-28" dirty="0">
                <a:latin typeface="Arial" panose="020B0604020202020204" pitchFamily="34" charset="0"/>
                <a:cs typeface="Arial" panose="020B0604020202020204" pitchFamily="34" charset="0"/>
              </a:rPr>
              <a:t>large</a:t>
            </a:r>
            <a:r>
              <a:rPr sz="3397" spc="-8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3397" spc="-28" dirty="0">
                <a:latin typeface="Arial" panose="020B0604020202020204" pitchFamily="34" charset="0"/>
                <a:cs typeface="Arial" panose="020B0604020202020204" pitchFamily="34" charset="0"/>
              </a:rPr>
              <a:t>language</a:t>
            </a:r>
            <a:r>
              <a:rPr sz="3397" spc="-99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3397" dirty="0">
                <a:latin typeface="Arial" panose="020B0604020202020204" pitchFamily="34" charset="0"/>
                <a:cs typeface="Arial" panose="020B0604020202020204" pitchFamily="34" charset="0"/>
              </a:rPr>
              <a:t>ocean.</a:t>
            </a:r>
            <a:r>
              <a:rPr sz="3397" spc="-8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3397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sz="3397" spc="-99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3397" spc="-28" dirty="0">
                <a:latin typeface="Arial" panose="020B0604020202020204" pitchFamily="34" charset="0"/>
                <a:cs typeface="Arial" panose="020B0604020202020204" pitchFamily="34" charset="0"/>
              </a:rPr>
              <a:t>small</a:t>
            </a:r>
            <a:r>
              <a:rPr sz="3397" spc="-8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3397" spc="-28" dirty="0">
                <a:latin typeface="Arial" panose="020B0604020202020204" pitchFamily="34" charset="0"/>
                <a:cs typeface="Arial" panose="020B0604020202020204" pitchFamily="34" charset="0"/>
              </a:rPr>
              <a:t>river</a:t>
            </a:r>
            <a:r>
              <a:rPr sz="3397" spc="-8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3397" spc="-57" dirty="0">
                <a:latin typeface="Arial" panose="020B0604020202020204" pitchFamily="34" charset="0"/>
                <a:cs typeface="Arial" panose="020B0604020202020204" pitchFamily="34" charset="0"/>
              </a:rPr>
              <a:t>named </a:t>
            </a:r>
            <a:r>
              <a:rPr sz="3397" dirty="0">
                <a:latin typeface="Arial" panose="020B0604020202020204" pitchFamily="34" charset="0"/>
                <a:cs typeface="Arial" panose="020B0604020202020204" pitchFamily="34" charset="0"/>
              </a:rPr>
              <a:t>Duden</a:t>
            </a:r>
            <a:r>
              <a:rPr sz="3397" spc="-142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3397" spc="-28" dirty="0">
                <a:latin typeface="Arial" panose="020B0604020202020204" pitchFamily="34" charset="0"/>
                <a:cs typeface="Arial" panose="020B0604020202020204" pitchFamily="34" charset="0"/>
              </a:rPr>
              <a:t>flows</a:t>
            </a:r>
            <a:r>
              <a:rPr sz="3397" spc="-142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3397" dirty="0">
                <a:latin typeface="Arial" panose="020B0604020202020204" pitchFamily="34" charset="0"/>
                <a:cs typeface="Arial" panose="020B0604020202020204" pitchFamily="34" charset="0"/>
              </a:rPr>
              <a:t>by</a:t>
            </a:r>
            <a:r>
              <a:rPr sz="3397" spc="-142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3397" spc="-28" dirty="0">
                <a:latin typeface="Arial" panose="020B0604020202020204" pitchFamily="34" charset="0"/>
                <a:cs typeface="Arial" panose="020B0604020202020204" pitchFamily="34" charset="0"/>
              </a:rPr>
              <a:t>their</a:t>
            </a:r>
            <a:r>
              <a:rPr sz="3397" spc="-142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3397" dirty="0">
                <a:latin typeface="Arial" panose="020B0604020202020204" pitchFamily="34" charset="0"/>
                <a:cs typeface="Arial" panose="020B0604020202020204" pitchFamily="34" charset="0"/>
              </a:rPr>
              <a:t>place</a:t>
            </a:r>
            <a:r>
              <a:rPr sz="3397" spc="-142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3397" dirty="0"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sz="3397" spc="-142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3397" dirty="0">
                <a:latin typeface="Arial" panose="020B0604020202020204" pitchFamily="34" charset="0"/>
                <a:cs typeface="Arial" panose="020B0604020202020204" pitchFamily="34" charset="0"/>
              </a:rPr>
              <a:t>it</a:t>
            </a:r>
            <a:r>
              <a:rPr sz="3397" spc="-142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3397" dirty="0">
                <a:latin typeface="Arial" panose="020B0604020202020204" pitchFamily="34" charset="0"/>
                <a:cs typeface="Arial" panose="020B0604020202020204" pitchFamily="34" charset="0"/>
              </a:rPr>
              <a:t>with</a:t>
            </a:r>
            <a:r>
              <a:rPr sz="3397" spc="-142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3397" dirty="0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sz="3397" spc="-142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3397" dirty="0">
                <a:latin typeface="Arial" panose="020B0604020202020204" pitchFamily="34" charset="0"/>
                <a:cs typeface="Arial" panose="020B0604020202020204" pitchFamily="34" charset="0"/>
              </a:rPr>
              <a:t>necessary</a:t>
            </a:r>
            <a:r>
              <a:rPr sz="3397" spc="-127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3397" spc="-28" dirty="0">
                <a:latin typeface="Arial" panose="020B0604020202020204" pitchFamily="34" charset="0"/>
                <a:cs typeface="Arial" panose="020B0604020202020204" pitchFamily="34" charset="0"/>
              </a:rPr>
              <a:t>regelialia.</a:t>
            </a:r>
            <a:endParaRPr sz="3397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08781" indent="-510579">
              <a:spcBef>
                <a:spcPts val="297"/>
              </a:spcBef>
              <a:buClr>
                <a:srgbClr val="413C3A"/>
              </a:buClr>
              <a:buChar char="■"/>
              <a:tabLst>
                <a:tab pos="510579" algn="l"/>
              </a:tabLst>
            </a:pPr>
            <a:r>
              <a:rPr sz="3397" dirty="0">
                <a:latin typeface="Arial" panose="020B0604020202020204" pitchFamily="34" charset="0"/>
                <a:cs typeface="Arial" panose="020B0604020202020204" pitchFamily="34" charset="0"/>
              </a:rPr>
              <a:t>There</a:t>
            </a:r>
            <a:r>
              <a:rPr sz="3397" spc="-127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3397" spc="-28" dirty="0">
                <a:latin typeface="Arial" panose="020B0604020202020204" pitchFamily="34" charset="0"/>
                <a:cs typeface="Arial" panose="020B0604020202020204" pitchFamily="34" charset="0"/>
              </a:rPr>
              <a:t>live</a:t>
            </a:r>
            <a:r>
              <a:rPr sz="3397" spc="-113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3397" dirty="0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sz="3397" spc="-127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3397" spc="-28" dirty="0">
                <a:latin typeface="Arial" panose="020B0604020202020204" pitchFamily="34" charset="0"/>
                <a:cs typeface="Arial" panose="020B0604020202020204" pitchFamily="34" charset="0"/>
              </a:rPr>
              <a:t>blind</a:t>
            </a:r>
            <a:r>
              <a:rPr sz="3397" spc="-113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3397" spc="-28" dirty="0">
                <a:latin typeface="Arial" panose="020B0604020202020204" pitchFamily="34" charset="0"/>
                <a:cs typeface="Arial" panose="020B0604020202020204" pitchFamily="34" charset="0"/>
              </a:rPr>
              <a:t>texts.</a:t>
            </a:r>
            <a:endParaRPr sz="3397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08781" indent="-510579">
              <a:spcBef>
                <a:spcPts val="311"/>
              </a:spcBef>
              <a:buClr>
                <a:srgbClr val="413C3A"/>
              </a:buClr>
              <a:buChar char="■"/>
              <a:tabLst>
                <a:tab pos="510579" algn="l"/>
              </a:tabLst>
            </a:pPr>
            <a:r>
              <a:rPr sz="3397" dirty="0">
                <a:latin typeface="Arial" panose="020B0604020202020204" pitchFamily="34" charset="0"/>
                <a:cs typeface="Arial" panose="020B0604020202020204" pitchFamily="34" charset="0"/>
              </a:rPr>
              <a:t>Far</a:t>
            </a:r>
            <a:r>
              <a:rPr sz="3397" spc="-127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3397" dirty="0">
                <a:latin typeface="Arial" panose="020B0604020202020204" pitchFamily="34" charset="0"/>
                <a:cs typeface="Arial" panose="020B0604020202020204" pitchFamily="34" charset="0"/>
              </a:rPr>
              <a:t>far</a:t>
            </a:r>
            <a:r>
              <a:rPr sz="3397" spc="-127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3397" spc="-71" dirty="0">
                <a:latin typeface="Arial" panose="020B0604020202020204" pitchFamily="34" charset="0"/>
                <a:cs typeface="Arial" panose="020B0604020202020204" pitchFamily="34" charset="0"/>
              </a:rPr>
              <a:t>away,</a:t>
            </a:r>
            <a:r>
              <a:rPr sz="3397" spc="-127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3397" spc="-28" dirty="0">
                <a:latin typeface="Arial" panose="020B0604020202020204" pitchFamily="34" charset="0"/>
                <a:cs typeface="Arial" panose="020B0604020202020204" pitchFamily="34" charset="0"/>
              </a:rPr>
              <a:t>behind</a:t>
            </a:r>
            <a:r>
              <a:rPr sz="3397" spc="-127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3397" dirty="0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sz="3397" spc="-127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3397" dirty="0">
                <a:latin typeface="Arial" panose="020B0604020202020204" pitchFamily="34" charset="0"/>
                <a:cs typeface="Arial" panose="020B0604020202020204" pitchFamily="34" charset="0"/>
              </a:rPr>
              <a:t>word</a:t>
            </a:r>
            <a:r>
              <a:rPr sz="3397" spc="-127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3397" spc="-28" dirty="0">
                <a:latin typeface="Arial" panose="020B0604020202020204" pitchFamily="34" charset="0"/>
                <a:cs typeface="Arial" panose="020B0604020202020204" pitchFamily="34" charset="0"/>
              </a:rPr>
              <a:t>mountains.</a:t>
            </a:r>
            <a:endParaRPr sz="3397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1324994" y="18984208"/>
            <a:ext cx="13557326" cy="12944271"/>
          </a:xfrm>
          <a:custGeom>
            <a:avLst/>
            <a:gdLst/>
            <a:ahLst/>
            <a:cxnLst/>
            <a:rect l="l" t="t" r="r" b="b"/>
            <a:pathLst>
              <a:path w="4788535" h="4572000">
                <a:moveTo>
                  <a:pt x="4788001" y="0"/>
                </a:moveTo>
                <a:lnTo>
                  <a:pt x="0" y="0"/>
                </a:lnTo>
                <a:lnTo>
                  <a:pt x="0" y="4572000"/>
                </a:lnTo>
                <a:lnTo>
                  <a:pt x="4788001" y="4572000"/>
                </a:lnTo>
                <a:lnTo>
                  <a:pt x="4788001" y="0"/>
                </a:lnTo>
                <a:close/>
              </a:path>
            </a:pathLst>
          </a:custGeom>
          <a:solidFill>
            <a:srgbClr val="E4E4E4"/>
          </a:solidFill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1324994" y="33437589"/>
            <a:ext cx="13557326" cy="8358044"/>
          </a:xfrm>
          <a:custGeom>
            <a:avLst/>
            <a:gdLst/>
            <a:ahLst/>
            <a:cxnLst/>
            <a:rect l="l" t="t" r="r" b="b"/>
            <a:pathLst>
              <a:path w="4788535" h="2952115">
                <a:moveTo>
                  <a:pt x="4788001" y="0"/>
                </a:moveTo>
                <a:lnTo>
                  <a:pt x="0" y="0"/>
                </a:lnTo>
                <a:lnTo>
                  <a:pt x="0" y="2952000"/>
                </a:lnTo>
                <a:lnTo>
                  <a:pt x="4788001" y="2952000"/>
                </a:lnTo>
                <a:lnTo>
                  <a:pt x="4788001" y="0"/>
                </a:lnTo>
                <a:close/>
              </a:path>
            </a:pathLst>
          </a:custGeom>
          <a:solidFill>
            <a:srgbClr val="E4E4E4"/>
          </a:solidFill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324994" y="11701025"/>
            <a:ext cx="13557326" cy="583447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vert="horz" wrap="square" lIns="0" tIns="350574" rIns="0" bIns="0" rtlCol="0">
            <a:noAutofit/>
          </a:bodyPr>
          <a:lstStyle/>
          <a:p>
            <a:pPr marL="508781" marR="622043">
              <a:lnSpc>
                <a:spcPct val="107700"/>
              </a:lnSpc>
              <a:spcBef>
                <a:spcPts val="2760"/>
              </a:spcBef>
            </a:pPr>
            <a:r>
              <a:rPr lang="en-US" sz="3397" dirty="0">
                <a:latin typeface="Arial" panose="020B0604020202020204" pitchFamily="34" charset="0"/>
                <a:cs typeface="Arial" panose="020B0604020202020204" pitchFamily="34" charset="0"/>
              </a:rPr>
              <a:t>Lorem</a:t>
            </a:r>
            <a:r>
              <a:rPr sz="3397" dirty="0">
                <a:latin typeface="Arial" panose="020B0604020202020204" pitchFamily="34" charset="0"/>
                <a:cs typeface="Arial" panose="020B0604020202020204" pitchFamily="34" charset="0"/>
              </a:rPr>
              <a:t> ipsum  </a:t>
            </a:r>
          </a:p>
          <a:p>
            <a:pPr marL="508781" marR="622043">
              <a:lnSpc>
                <a:spcPct val="107700"/>
              </a:lnSpc>
              <a:spcBef>
                <a:spcPts val="2760"/>
              </a:spcBef>
            </a:pPr>
            <a:r>
              <a:rPr sz="3397" dirty="0">
                <a:latin typeface="Arial" panose="020B0604020202020204" pitchFamily="34" charset="0"/>
                <a:cs typeface="Arial" panose="020B0604020202020204" pitchFamily="34" charset="0"/>
              </a:rPr>
              <a:t>This</a:t>
            </a:r>
            <a:r>
              <a:rPr sz="3397" spc="-113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3397" dirty="0"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sz="3397" spc="-113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3397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sz="3397" spc="-113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3397" spc="-28" dirty="0">
                <a:latin typeface="Arial" panose="020B0604020202020204" pitchFamily="34" charset="0"/>
                <a:cs typeface="Arial" panose="020B0604020202020204" pitchFamily="34" charset="0"/>
              </a:rPr>
              <a:t>dummy</a:t>
            </a:r>
            <a:r>
              <a:rPr sz="3397" spc="-99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3397" spc="-28" dirty="0">
                <a:latin typeface="Arial" panose="020B0604020202020204" pitchFamily="34" charset="0"/>
                <a:cs typeface="Arial" panose="020B0604020202020204" pitchFamily="34" charset="0"/>
              </a:rPr>
              <a:t>text.</a:t>
            </a:r>
            <a:r>
              <a:rPr sz="3397" spc="-113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3397" dirty="0">
                <a:latin typeface="Arial" panose="020B0604020202020204" pitchFamily="34" charset="0"/>
                <a:cs typeface="Arial" panose="020B0604020202020204" pitchFamily="34" charset="0"/>
              </a:rPr>
              <a:t>Far</a:t>
            </a:r>
            <a:r>
              <a:rPr sz="3397" spc="-113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3397" dirty="0">
                <a:latin typeface="Arial" panose="020B0604020202020204" pitchFamily="34" charset="0"/>
                <a:cs typeface="Arial" panose="020B0604020202020204" pitchFamily="34" charset="0"/>
              </a:rPr>
              <a:t>far</a:t>
            </a:r>
            <a:r>
              <a:rPr sz="3397" spc="-113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3397" spc="-71" dirty="0">
                <a:latin typeface="Arial" panose="020B0604020202020204" pitchFamily="34" charset="0"/>
                <a:cs typeface="Arial" panose="020B0604020202020204" pitchFamily="34" charset="0"/>
              </a:rPr>
              <a:t>away,</a:t>
            </a:r>
            <a:r>
              <a:rPr sz="3397" spc="-99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3397" spc="-28" dirty="0">
                <a:latin typeface="Arial" panose="020B0604020202020204" pitchFamily="34" charset="0"/>
                <a:cs typeface="Arial" panose="020B0604020202020204" pitchFamily="34" charset="0"/>
              </a:rPr>
              <a:t>behind</a:t>
            </a:r>
            <a:r>
              <a:rPr sz="3397" spc="-113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3397" dirty="0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sz="3397" spc="-113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3397" dirty="0">
                <a:latin typeface="Arial" panose="020B0604020202020204" pitchFamily="34" charset="0"/>
                <a:cs typeface="Arial" panose="020B0604020202020204" pitchFamily="34" charset="0"/>
              </a:rPr>
              <a:t>word</a:t>
            </a:r>
            <a:r>
              <a:rPr sz="3397" spc="-99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3397" spc="-28" dirty="0">
                <a:latin typeface="Arial" panose="020B0604020202020204" pitchFamily="34" charset="0"/>
                <a:cs typeface="Arial" panose="020B0604020202020204" pitchFamily="34" charset="0"/>
              </a:rPr>
              <a:t>mountains, </a:t>
            </a:r>
            <a:r>
              <a:rPr sz="3397" dirty="0">
                <a:latin typeface="Arial" panose="020B0604020202020204" pitchFamily="34" charset="0"/>
                <a:cs typeface="Arial" panose="020B0604020202020204" pitchFamily="34" charset="0"/>
              </a:rPr>
              <a:t>far</a:t>
            </a:r>
            <a:r>
              <a:rPr sz="3397" spc="-142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3397" spc="-28" dirty="0">
                <a:latin typeface="Arial" panose="020B0604020202020204" pitchFamily="34" charset="0"/>
                <a:cs typeface="Arial" panose="020B0604020202020204" pitchFamily="34" charset="0"/>
              </a:rPr>
              <a:t>from</a:t>
            </a:r>
            <a:r>
              <a:rPr sz="3397" spc="-113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3397" dirty="0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sz="3397" spc="-113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3397" spc="-28" dirty="0">
                <a:latin typeface="Arial" panose="020B0604020202020204" pitchFamily="34" charset="0"/>
                <a:cs typeface="Arial" panose="020B0604020202020204" pitchFamily="34" charset="0"/>
              </a:rPr>
              <a:t>countries</a:t>
            </a:r>
            <a:r>
              <a:rPr sz="3397" spc="-113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3397" spc="-57" dirty="0">
                <a:latin typeface="Arial" panose="020B0604020202020204" pitchFamily="34" charset="0"/>
                <a:cs typeface="Arial" panose="020B0604020202020204" pitchFamily="34" charset="0"/>
              </a:rPr>
              <a:t>Vokalia</a:t>
            </a:r>
            <a:r>
              <a:rPr sz="3397" spc="-113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3397" dirty="0"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sz="3397" spc="-113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3397" spc="-28" dirty="0">
                <a:latin typeface="Arial" panose="020B0604020202020204" pitchFamily="34" charset="0"/>
                <a:cs typeface="Arial" panose="020B0604020202020204" pitchFamily="34" charset="0"/>
              </a:rPr>
              <a:t>Consonantia,</a:t>
            </a:r>
            <a:r>
              <a:rPr sz="3397" spc="-113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3397" spc="-28" dirty="0">
                <a:latin typeface="Arial" panose="020B0604020202020204" pitchFamily="34" charset="0"/>
                <a:cs typeface="Arial" panose="020B0604020202020204" pitchFamily="34" charset="0"/>
              </a:rPr>
              <a:t>there</a:t>
            </a:r>
            <a:r>
              <a:rPr sz="3397" spc="-113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3397" spc="-28" dirty="0">
                <a:latin typeface="Arial" panose="020B0604020202020204" pitchFamily="34" charset="0"/>
                <a:cs typeface="Arial" panose="020B0604020202020204" pitchFamily="34" charset="0"/>
              </a:rPr>
              <a:t>live</a:t>
            </a:r>
            <a:r>
              <a:rPr sz="3397" spc="-113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3397" spc="-71" dirty="0"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sz="3397" spc="-28" dirty="0">
                <a:latin typeface="Arial" panose="020B0604020202020204" pitchFamily="34" charset="0"/>
                <a:cs typeface="Arial" panose="020B0604020202020204" pitchFamily="34" charset="0"/>
              </a:rPr>
              <a:t>blind</a:t>
            </a:r>
            <a:r>
              <a:rPr sz="3397" spc="-113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3397" spc="-28" dirty="0">
                <a:latin typeface="Arial" panose="020B0604020202020204" pitchFamily="34" charset="0"/>
                <a:cs typeface="Arial" panose="020B0604020202020204" pitchFamily="34" charset="0"/>
              </a:rPr>
              <a:t>texts.</a:t>
            </a:r>
            <a:r>
              <a:rPr sz="3397" spc="-113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3397" spc="-28" dirty="0">
                <a:latin typeface="Arial" panose="020B0604020202020204" pitchFamily="34" charset="0"/>
                <a:cs typeface="Arial" panose="020B0604020202020204" pitchFamily="34" charset="0"/>
              </a:rPr>
              <a:t>Separated</a:t>
            </a:r>
            <a:r>
              <a:rPr sz="3397" spc="-113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3397" spc="-28" dirty="0">
                <a:latin typeface="Arial" panose="020B0604020202020204" pitchFamily="34" charset="0"/>
                <a:cs typeface="Arial" panose="020B0604020202020204" pitchFamily="34" charset="0"/>
              </a:rPr>
              <a:t>they</a:t>
            </a:r>
            <a:r>
              <a:rPr sz="3397" spc="-113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3397" spc="-28" dirty="0">
                <a:latin typeface="Arial" panose="020B0604020202020204" pitchFamily="34" charset="0"/>
                <a:cs typeface="Arial" panose="020B0604020202020204" pitchFamily="34" charset="0"/>
              </a:rPr>
              <a:t>live</a:t>
            </a:r>
            <a:r>
              <a:rPr sz="3397" spc="-113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3397" dirty="0">
                <a:latin typeface="Arial" panose="020B0604020202020204" pitchFamily="34" charset="0"/>
                <a:cs typeface="Arial" panose="020B0604020202020204" pitchFamily="34" charset="0"/>
              </a:rPr>
              <a:t>in</a:t>
            </a:r>
            <a:r>
              <a:rPr sz="3397" spc="-113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3397" spc="-28" dirty="0">
                <a:latin typeface="Arial" panose="020B0604020202020204" pitchFamily="34" charset="0"/>
                <a:cs typeface="Arial" panose="020B0604020202020204" pitchFamily="34" charset="0"/>
              </a:rPr>
              <a:t>right</a:t>
            </a:r>
            <a:r>
              <a:rPr sz="3397" spc="-113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3397" dirty="0">
                <a:latin typeface="Arial" panose="020B0604020202020204" pitchFamily="34" charset="0"/>
                <a:cs typeface="Arial" panose="020B0604020202020204" pitchFamily="34" charset="0"/>
              </a:rPr>
              <a:t>at</a:t>
            </a:r>
            <a:r>
              <a:rPr sz="3397" spc="-113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3397" dirty="0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sz="3397" spc="-113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3397" dirty="0">
                <a:latin typeface="Arial" panose="020B0604020202020204" pitchFamily="34" charset="0"/>
                <a:cs typeface="Arial" panose="020B0604020202020204" pitchFamily="34" charset="0"/>
              </a:rPr>
              <a:t>coast</a:t>
            </a:r>
            <a:r>
              <a:rPr sz="3397" spc="-113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3397" dirty="0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sz="3397" spc="-99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3397" spc="-71" dirty="0"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sz="3397" spc="-28" dirty="0">
                <a:latin typeface="Arial" panose="020B0604020202020204" pitchFamily="34" charset="0"/>
                <a:cs typeface="Arial" panose="020B0604020202020204" pitchFamily="34" charset="0"/>
              </a:rPr>
              <a:t>Semantics,</a:t>
            </a:r>
            <a:r>
              <a:rPr sz="3397" spc="-127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3397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sz="3397" spc="-99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3397" spc="-28" dirty="0">
                <a:latin typeface="Arial" panose="020B0604020202020204" pitchFamily="34" charset="0"/>
                <a:cs typeface="Arial" panose="020B0604020202020204" pitchFamily="34" charset="0"/>
              </a:rPr>
              <a:t>large</a:t>
            </a:r>
            <a:r>
              <a:rPr sz="3397" spc="-8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3397" spc="-28" dirty="0">
                <a:latin typeface="Arial" panose="020B0604020202020204" pitchFamily="34" charset="0"/>
                <a:cs typeface="Arial" panose="020B0604020202020204" pitchFamily="34" charset="0"/>
              </a:rPr>
              <a:t>language</a:t>
            </a:r>
            <a:r>
              <a:rPr sz="3397" spc="-99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3397" dirty="0">
                <a:latin typeface="Arial" panose="020B0604020202020204" pitchFamily="34" charset="0"/>
                <a:cs typeface="Arial" panose="020B0604020202020204" pitchFamily="34" charset="0"/>
              </a:rPr>
              <a:t>ocean.</a:t>
            </a:r>
            <a:r>
              <a:rPr sz="3397" spc="-99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3397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sz="3397" spc="-8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3397" spc="-28" dirty="0">
                <a:latin typeface="Arial" panose="020B0604020202020204" pitchFamily="34" charset="0"/>
                <a:cs typeface="Arial" panose="020B0604020202020204" pitchFamily="34" charset="0"/>
              </a:rPr>
              <a:t>small</a:t>
            </a:r>
            <a:r>
              <a:rPr sz="3397" spc="-99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3397" spc="-28" dirty="0">
                <a:latin typeface="Arial" panose="020B0604020202020204" pitchFamily="34" charset="0"/>
                <a:cs typeface="Arial" panose="020B0604020202020204" pitchFamily="34" charset="0"/>
              </a:rPr>
              <a:t>river</a:t>
            </a:r>
            <a:r>
              <a:rPr sz="3397" spc="-99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3397" dirty="0">
                <a:latin typeface="Arial" panose="020B0604020202020204" pitchFamily="34" charset="0"/>
                <a:cs typeface="Arial" panose="020B0604020202020204" pitchFamily="34" charset="0"/>
              </a:rPr>
              <a:t>named</a:t>
            </a:r>
            <a:r>
              <a:rPr sz="3397" spc="-8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3397" spc="-28" dirty="0" err="1">
                <a:latin typeface="Arial" panose="020B0604020202020204" pitchFamily="34" charset="0"/>
                <a:cs typeface="Arial" panose="020B0604020202020204" pitchFamily="34" charset="0"/>
              </a:rPr>
              <a:t>Duden</a:t>
            </a:r>
            <a:r>
              <a:rPr sz="3397" spc="-28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508781" marR="622043">
              <a:lnSpc>
                <a:spcPct val="107700"/>
              </a:lnSpc>
              <a:spcBef>
                <a:spcPts val="2760"/>
              </a:spcBef>
            </a:pPr>
            <a:r>
              <a:rPr lang="en-CH" sz="3397" spc="-28" dirty="0">
                <a:latin typeface="Arial" panose="020B0604020202020204" pitchFamily="34" charset="0"/>
                <a:cs typeface="Arial" panose="020B0604020202020204" pitchFamily="34" charset="0"/>
              </a:rPr>
              <a:t>Lorem ipsum</a:t>
            </a:r>
          </a:p>
          <a:p>
            <a:pPr marL="508781" marR="622043">
              <a:lnSpc>
                <a:spcPct val="107700"/>
              </a:lnSpc>
              <a:spcBef>
                <a:spcPts val="2760"/>
              </a:spcBef>
            </a:pPr>
            <a:r>
              <a:rPr lang="en-CH" sz="3397" spc="-28" dirty="0">
                <a:latin typeface="Arial" panose="020B0604020202020204" pitchFamily="34" charset="0"/>
                <a:cs typeface="Arial" panose="020B0604020202020204" pitchFamily="34" charset="0"/>
              </a:rPr>
              <a:t>Lorem ipsum</a:t>
            </a:r>
            <a:endParaRPr sz="3397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324994" y="18984209"/>
            <a:ext cx="13557326" cy="12944269"/>
          </a:xfrm>
          <a:prstGeom prst="rect">
            <a:avLst/>
          </a:prstGeom>
        </p:spPr>
        <p:txBody>
          <a:bodyPr vert="horz" wrap="square" lIns="0" tIns="350574" rIns="0" bIns="0" rtlCol="0">
            <a:noAutofit/>
          </a:bodyPr>
          <a:lstStyle/>
          <a:p>
            <a:pPr marL="1017562" marR="1308807" indent="-510579">
              <a:lnSpc>
                <a:spcPct val="107700"/>
              </a:lnSpc>
              <a:spcBef>
                <a:spcPts val="2760"/>
              </a:spcBef>
              <a:buClr>
                <a:srgbClr val="413C3A"/>
              </a:buClr>
              <a:buChar char="■"/>
              <a:tabLst>
                <a:tab pos="1019359" algn="l"/>
              </a:tabLst>
            </a:pPr>
            <a:r>
              <a:rPr lang="en-US" sz="3397" dirty="0">
                <a:latin typeface="Arial" panose="020B0604020202020204" pitchFamily="34" charset="0"/>
                <a:cs typeface="Arial" panose="020B0604020202020204" pitchFamily="34" charset="0"/>
              </a:rPr>
              <a:t>Materials</a:t>
            </a:r>
            <a:r>
              <a:rPr lang="en-CH" sz="3397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397" dirty="0"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lang="en-CH" sz="3397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397" dirty="0">
                <a:latin typeface="Arial" panose="020B0604020202020204" pitchFamily="34" charset="0"/>
                <a:cs typeface="Arial" panose="020B0604020202020204" pitchFamily="34" charset="0"/>
              </a:rPr>
              <a:t>methods</a:t>
            </a:r>
            <a:r>
              <a:rPr lang="en-CH" sz="3397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397" dirty="0">
                <a:latin typeface="Arial" panose="020B0604020202020204" pitchFamily="34" charset="0"/>
                <a:cs typeface="Arial" panose="020B0604020202020204" pitchFamily="34" charset="0"/>
              </a:rPr>
              <a:t>can</a:t>
            </a:r>
            <a:r>
              <a:rPr lang="en-CH" sz="3397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397" dirty="0">
                <a:latin typeface="Arial" panose="020B0604020202020204" pitchFamily="34" charset="0"/>
                <a:cs typeface="Arial" panose="020B0604020202020204" pitchFamily="34" charset="0"/>
              </a:rPr>
              <a:t>be</a:t>
            </a:r>
            <a:r>
              <a:rPr lang="en-CH" sz="3397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397" dirty="0">
                <a:latin typeface="Arial" panose="020B0604020202020204" pitchFamily="34" charset="0"/>
                <a:cs typeface="Arial" panose="020B0604020202020204" pitchFamily="34" charset="0"/>
              </a:rPr>
              <a:t>merged</a:t>
            </a:r>
            <a:r>
              <a:rPr lang="en-CH" sz="3397" dirty="0">
                <a:latin typeface="Arial" panose="020B0604020202020204" pitchFamily="34" charset="0"/>
                <a:cs typeface="Arial" panose="020B0604020202020204" pitchFamily="34" charset="0"/>
              </a:rPr>
              <a:t> together. </a:t>
            </a:r>
          </a:p>
          <a:p>
            <a:pPr marL="1017562" marR="1308807" indent="-510579">
              <a:lnSpc>
                <a:spcPct val="107700"/>
              </a:lnSpc>
              <a:spcBef>
                <a:spcPts val="2760"/>
              </a:spcBef>
              <a:buClr>
                <a:srgbClr val="413C3A"/>
              </a:buClr>
              <a:buChar char="■"/>
              <a:tabLst>
                <a:tab pos="1019359" algn="l"/>
              </a:tabLst>
            </a:pPr>
            <a:r>
              <a:rPr sz="3397" dirty="0">
                <a:latin typeface="Arial" panose="020B0604020202020204" pitchFamily="34" charset="0"/>
                <a:cs typeface="Arial" panose="020B0604020202020204" pitchFamily="34" charset="0"/>
              </a:rPr>
              <a:t>This</a:t>
            </a:r>
            <a:r>
              <a:rPr sz="3397" spc="-113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3397" dirty="0"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sz="3397" spc="-113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3397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sz="3397" spc="-113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3397" spc="-28" dirty="0">
                <a:latin typeface="Arial" panose="020B0604020202020204" pitchFamily="34" charset="0"/>
                <a:cs typeface="Arial" panose="020B0604020202020204" pitchFamily="34" charset="0"/>
              </a:rPr>
              <a:t>dummy</a:t>
            </a:r>
            <a:r>
              <a:rPr sz="3397" spc="-99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3397" spc="-28" dirty="0">
                <a:latin typeface="Arial" panose="020B0604020202020204" pitchFamily="34" charset="0"/>
                <a:cs typeface="Arial" panose="020B0604020202020204" pitchFamily="34" charset="0"/>
              </a:rPr>
              <a:t>text.</a:t>
            </a:r>
            <a:r>
              <a:rPr sz="3397" spc="-113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3397" dirty="0">
                <a:latin typeface="Arial" panose="020B0604020202020204" pitchFamily="34" charset="0"/>
                <a:cs typeface="Arial" panose="020B0604020202020204" pitchFamily="34" charset="0"/>
              </a:rPr>
              <a:t>Far</a:t>
            </a:r>
            <a:r>
              <a:rPr sz="3397" spc="-113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3397" dirty="0">
                <a:latin typeface="Arial" panose="020B0604020202020204" pitchFamily="34" charset="0"/>
                <a:cs typeface="Arial" panose="020B0604020202020204" pitchFamily="34" charset="0"/>
              </a:rPr>
              <a:t>far</a:t>
            </a:r>
            <a:r>
              <a:rPr sz="3397" spc="-113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3397" spc="-71" dirty="0">
                <a:latin typeface="Arial" panose="020B0604020202020204" pitchFamily="34" charset="0"/>
                <a:cs typeface="Arial" panose="020B0604020202020204" pitchFamily="34" charset="0"/>
              </a:rPr>
              <a:t>away,</a:t>
            </a:r>
            <a:r>
              <a:rPr sz="3397" spc="-99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3397" spc="-28" dirty="0">
                <a:latin typeface="Arial" panose="020B0604020202020204" pitchFamily="34" charset="0"/>
                <a:cs typeface="Arial" panose="020B0604020202020204" pitchFamily="34" charset="0"/>
              </a:rPr>
              <a:t>behind</a:t>
            </a:r>
            <a:r>
              <a:rPr sz="3397" spc="-113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3397" dirty="0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sz="3397" spc="-113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3397" dirty="0">
                <a:latin typeface="Arial" panose="020B0604020202020204" pitchFamily="34" charset="0"/>
                <a:cs typeface="Arial" panose="020B0604020202020204" pitchFamily="34" charset="0"/>
              </a:rPr>
              <a:t>word</a:t>
            </a:r>
            <a:r>
              <a:rPr sz="3397" spc="-99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3397" spc="-57" dirty="0">
                <a:latin typeface="Arial" panose="020B0604020202020204" pitchFamily="34" charset="0"/>
                <a:cs typeface="Arial" panose="020B0604020202020204" pitchFamily="34" charset="0"/>
              </a:rPr>
              <a:t>moun- </a:t>
            </a:r>
            <a:r>
              <a:rPr sz="3397" spc="-28" dirty="0">
                <a:latin typeface="Arial" panose="020B0604020202020204" pitchFamily="34" charset="0"/>
                <a:cs typeface="Arial" panose="020B0604020202020204" pitchFamily="34" charset="0"/>
              </a:rPr>
              <a:t>tains,</a:t>
            </a:r>
            <a:r>
              <a:rPr sz="3397" spc="-113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3397" dirty="0">
                <a:latin typeface="Arial" panose="020B0604020202020204" pitchFamily="34" charset="0"/>
                <a:cs typeface="Arial" panose="020B0604020202020204" pitchFamily="34" charset="0"/>
              </a:rPr>
              <a:t>far</a:t>
            </a:r>
            <a:r>
              <a:rPr sz="3397" spc="-113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3397" spc="-28" dirty="0">
                <a:latin typeface="Arial" panose="020B0604020202020204" pitchFamily="34" charset="0"/>
                <a:cs typeface="Arial" panose="020B0604020202020204" pitchFamily="34" charset="0"/>
              </a:rPr>
              <a:t>from</a:t>
            </a:r>
            <a:r>
              <a:rPr sz="3397" spc="-113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3397" dirty="0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sz="3397" spc="-113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3397" spc="-28" dirty="0">
                <a:latin typeface="Arial" panose="020B0604020202020204" pitchFamily="34" charset="0"/>
                <a:cs typeface="Arial" panose="020B0604020202020204" pitchFamily="34" charset="0"/>
              </a:rPr>
              <a:t>countries</a:t>
            </a:r>
            <a:r>
              <a:rPr sz="3397" spc="-113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3397" spc="-57" dirty="0">
                <a:latin typeface="Arial" panose="020B0604020202020204" pitchFamily="34" charset="0"/>
                <a:cs typeface="Arial" panose="020B0604020202020204" pitchFamily="34" charset="0"/>
              </a:rPr>
              <a:t>Vokalia</a:t>
            </a:r>
            <a:r>
              <a:rPr sz="3397" spc="-113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3397" dirty="0"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sz="3397" spc="-99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3397" spc="-28" dirty="0">
                <a:latin typeface="Arial" panose="020B0604020202020204" pitchFamily="34" charset="0"/>
                <a:cs typeface="Arial" panose="020B0604020202020204" pitchFamily="34" charset="0"/>
              </a:rPr>
              <a:t>Consonantia.</a:t>
            </a:r>
            <a:endParaRPr sz="3397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endParaRPr lang="en-CH" sz="3397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endParaRPr lang="en-CH" sz="3397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endParaRPr lang="fr-CH" sz="3397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endParaRPr sz="3397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endParaRPr sz="3397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endParaRPr sz="3397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endParaRPr sz="3397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endParaRPr sz="3397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endParaRPr sz="3397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endParaRPr sz="3397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endParaRPr sz="3397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endParaRPr sz="3397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endParaRPr sz="3397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endParaRPr sz="3397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endParaRPr sz="3397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endParaRPr sz="3397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endParaRPr sz="3397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endParaRPr sz="3397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08781" marR="731709">
              <a:lnSpc>
                <a:spcPct val="107200"/>
              </a:lnSpc>
              <a:spcBef>
                <a:spcPts val="2322"/>
              </a:spcBef>
            </a:pPr>
            <a:r>
              <a:rPr sz="1982" dirty="0">
                <a:solidFill>
                  <a:srgbClr val="1D1D1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Infotext.</a:t>
            </a:r>
            <a:r>
              <a:rPr sz="1982" spc="42" dirty="0">
                <a:solidFill>
                  <a:srgbClr val="1D1D1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982" dirty="0">
                <a:solidFill>
                  <a:srgbClr val="1D1D1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Lorem</a:t>
            </a:r>
            <a:r>
              <a:rPr sz="1982" spc="42" dirty="0">
                <a:solidFill>
                  <a:srgbClr val="1D1D1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982" dirty="0">
                <a:solidFill>
                  <a:srgbClr val="1D1D1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ipsum</a:t>
            </a:r>
            <a:r>
              <a:rPr sz="1982" spc="42" dirty="0">
                <a:solidFill>
                  <a:srgbClr val="1D1D1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982" dirty="0">
                <a:solidFill>
                  <a:srgbClr val="1D1D1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dolor</a:t>
            </a:r>
            <a:r>
              <a:rPr sz="1982" spc="42" dirty="0">
                <a:solidFill>
                  <a:srgbClr val="1D1D1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982" dirty="0">
                <a:solidFill>
                  <a:srgbClr val="1D1D1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sit</a:t>
            </a:r>
            <a:r>
              <a:rPr sz="1982" spc="42" dirty="0">
                <a:solidFill>
                  <a:srgbClr val="1D1D1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982" dirty="0">
                <a:solidFill>
                  <a:srgbClr val="1D1D1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amet,</a:t>
            </a:r>
            <a:r>
              <a:rPr sz="1982" spc="42" dirty="0">
                <a:solidFill>
                  <a:srgbClr val="1D1D1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982" dirty="0">
                <a:solidFill>
                  <a:srgbClr val="1D1D1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consectetur</a:t>
            </a:r>
            <a:r>
              <a:rPr sz="1982" spc="42" dirty="0">
                <a:solidFill>
                  <a:srgbClr val="1D1D1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982" dirty="0">
                <a:solidFill>
                  <a:srgbClr val="1D1D1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adipiscing</a:t>
            </a:r>
            <a:r>
              <a:rPr sz="1982" spc="42" dirty="0">
                <a:solidFill>
                  <a:srgbClr val="1D1D1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982" dirty="0">
                <a:solidFill>
                  <a:srgbClr val="1D1D1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elit,</a:t>
            </a:r>
            <a:r>
              <a:rPr sz="1982" spc="42" dirty="0">
                <a:solidFill>
                  <a:srgbClr val="1D1D1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982" dirty="0">
                <a:solidFill>
                  <a:srgbClr val="1D1D1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sed</a:t>
            </a:r>
            <a:r>
              <a:rPr sz="1982" spc="42" dirty="0">
                <a:solidFill>
                  <a:srgbClr val="1D1D1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982" dirty="0">
                <a:solidFill>
                  <a:srgbClr val="1D1D1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</a:t>
            </a:r>
            <a:r>
              <a:rPr sz="1982" spc="42" dirty="0">
                <a:solidFill>
                  <a:srgbClr val="1D1D1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982" dirty="0">
                <a:solidFill>
                  <a:srgbClr val="1D1D1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eiusmod</a:t>
            </a:r>
            <a:r>
              <a:rPr sz="1982" spc="42" dirty="0">
                <a:solidFill>
                  <a:srgbClr val="1D1D1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982" dirty="0">
                <a:solidFill>
                  <a:srgbClr val="1D1D1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tempor</a:t>
            </a:r>
            <a:r>
              <a:rPr sz="1982" spc="42" dirty="0">
                <a:solidFill>
                  <a:srgbClr val="1D1D1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982" dirty="0">
                <a:solidFill>
                  <a:srgbClr val="1D1D1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incididunt</a:t>
            </a:r>
            <a:r>
              <a:rPr sz="1982" spc="57" dirty="0">
                <a:solidFill>
                  <a:srgbClr val="1D1D1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982" spc="-71" dirty="0">
                <a:solidFill>
                  <a:srgbClr val="1D1D1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ut</a:t>
            </a:r>
            <a:r>
              <a:rPr sz="1982" spc="1416" dirty="0">
                <a:solidFill>
                  <a:srgbClr val="1D1D1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982" dirty="0">
                <a:solidFill>
                  <a:srgbClr val="1D1D1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labore</a:t>
            </a:r>
            <a:r>
              <a:rPr sz="1982" spc="28" dirty="0">
                <a:solidFill>
                  <a:srgbClr val="1D1D1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982" dirty="0">
                <a:solidFill>
                  <a:srgbClr val="1D1D1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</a:t>
            </a:r>
            <a:r>
              <a:rPr sz="1982" spc="28" dirty="0">
                <a:solidFill>
                  <a:srgbClr val="1D1D1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982" dirty="0">
                <a:solidFill>
                  <a:srgbClr val="1D1D1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dolore</a:t>
            </a:r>
            <a:r>
              <a:rPr sz="1982" spc="28" dirty="0">
                <a:solidFill>
                  <a:srgbClr val="1D1D1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982" dirty="0">
                <a:solidFill>
                  <a:srgbClr val="1D1D1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magna</a:t>
            </a:r>
            <a:r>
              <a:rPr sz="1982" spc="28" dirty="0">
                <a:solidFill>
                  <a:srgbClr val="1D1D1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982" dirty="0">
                <a:solidFill>
                  <a:srgbClr val="1D1D1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aliqua.</a:t>
            </a:r>
            <a:r>
              <a:rPr sz="1982" spc="28" dirty="0">
                <a:solidFill>
                  <a:srgbClr val="1D1D1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982" dirty="0">
                <a:solidFill>
                  <a:srgbClr val="1D1D1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Ut</a:t>
            </a:r>
            <a:r>
              <a:rPr sz="1982" spc="28" dirty="0">
                <a:solidFill>
                  <a:srgbClr val="1D1D1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982" dirty="0">
                <a:solidFill>
                  <a:srgbClr val="1D1D1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enim</a:t>
            </a:r>
            <a:r>
              <a:rPr sz="1982" spc="28" dirty="0">
                <a:solidFill>
                  <a:srgbClr val="1D1D1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982" dirty="0">
                <a:solidFill>
                  <a:srgbClr val="1D1D1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</a:t>
            </a:r>
            <a:r>
              <a:rPr sz="1982" spc="28" dirty="0">
                <a:solidFill>
                  <a:srgbClr val="1D1D1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982" dirty="0">
                <a:solidFill>
                  <a:srgbClr val="1D1D1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minim</a:t>
            </a:r>
            <a:r>
              <a:rPr sz="1982" spc="28" dirty="0">
                <a:solidFill>
                  <a:srgbClr val="1D1D1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982" dirty="0">
                <a:solidFill>
                  <a:srgbClr val="1D1D1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veniam,</a:t>
            </a:r>
            <a:r>
              <a:rPr sz="1982" spc="28" dirty="0">
                <a:solidFill>
                  <a:srgbClr val="1D1D1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982" dirty="0">
                <a:solidFill>
                  <a:srgbClr val="1D1D1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quis</a:t>
            </a:r>
            <a:r>
              <a:rPr sz="1982" spc="28" dirty="0">
                <a:solidFill>
                  <a:srgbClr val="1D1D1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982" dirty="0">
                <a:solidFill>
                  <a:srgbClr val="1D1D1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nostrud</a:t>
            </a:r>
            <a:r>
              <a:rPr sz="1982" spc="28" dirty="0">
                <a:solidFill>
                  <a:srgbClr val="1D1D1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982" dirty="0">
                <a:solidFill>
                  <a:srgbClr val="1D1D1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ullamco</a:t>
            </a:r>
            <a:r>
              <a:rPr sz="1982" spc="28" dirty="0">
                <a:solidFill>
                  <a:srgbClr val="1D1D1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982" dirty="0">
                <a:solidFill>
                  <a:srgbClr val="1D1D1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laboris</a:t>
            </a:r>
            <a:r>
              <a:rPr sz="1982" spc="28" dirty="0">
                <a:solidFill>
                  <a:srgbClr val="1D1D1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982" dirty="0">
                <a:solidFill>
                  <a:srgbClr val="1D1D1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nisi</a:t>
            </a:r>
            <a:r>
              <a:rPr sz="1982" spc="28" dirty="0">
                <a:solidFill>
                  <a:srgbClr val="1D1D1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982" dirty="0">
                <a:solidFill>
                  <a:srgbClr val="1D1D1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ut</a:t>
            </a:r>
            <a:r>
              <a:rPr sz="1982" spc="28" dirty="0">
                <a:solidFill>
                  <a:srgbClr val="1D1D1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982" dirty="0">
                <a:solidFill>
                  <a:srgbClr val="1D1D1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aliquip</a:t>
            </a:r>
            <a:r>
              <a:rPr sz="1982" spc="42" dirty="0">
                <a:solidFill>
                  <a:srgbClr val="1D1D1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982" spc="-28" dirty="0">
                <a:solidFill>
                  <a:srgbClr val="1D1D1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exter.</a:t>
            </a:r>
            <a:endParaRPr sz="1982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324994" y="33437580"/>
            <a:ext cx="13557326" cy="4807877"/>
          </a:xfrm>
          <a:prstGeom prst="rect">
            <a:avLst/>
          </a:prstGeom>
        </p:spPr>
        <p:txBody>
          <a:bodyPr vert="horz" wrap="square" lIns="0" tIns="350574" rIns="0" bIns="0" rtlCol="0">
            <a:noAutofit/>
          </a:bodyPr>
          <a:lstStyle/>
          <a:p>
            <a:pPr marL="1017562" marR="1308807" indent="-510579">
              <a:lnSpc>
                <a:spcPct val="107700"/>
              </a:lnSpc>
              <a:spcBef>
                <a:spcPts val="2760"/>
              </a:spcBef>
              <a:buClr>
                <a:srgbClr val="413C3A"/>
              </a:buClr>
              <a:buFontTx/>
              <a:buChar char="■"/>
              <a:tabLst>
                <a:tab pos="1019359" algn="l"/>
              </a:tabLst>
            </a:pPr>
            <a:r>
              <a:rPr lang="en-US" sz="3397" dirty="0">
                <a:latin typeface="Arial" panose="020B0604020202020204" pitchFamily="34" charset="0"/>
                <a:cs typeface="Arial" panose="020B0604020202020204" pitchFamily="34" charset="0"/>
              </a:rPr>
              <a:t>Materials</a:t>
            </a:r>
            <a:r>
              <a:rPr lang="en-CH" sz="3397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397" dirty="0"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lang="en-CH" sz="3397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397" dirty="0">
                <a:latin typeface="Arial" panose="020B0604020202020204" pitchFamily="34" charset="0"/>
                <a:cs typeface="Arial" panose="020B0604020202020204" pitchFamily="34" charset="0"/>
              </a:rPr>
              <a:t>methods</a:t>
            </a:r>
            <a:r>
              <a:rPr lang="en-CH" sz="3397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397" dirty="0">
                <a:latin typeface="Arial" panose="020B0604020202020204" pitchFamily="34" charset="0"/>
                <a:cs typeface="Arial" panose="020B0604020202020204" pitchFamily="34" charset="0"/>
              </a:rPr>
              <a:t>can</a:t>
            </a:r>
            <a:r>
              <a:rPr lang="en-CH" sz="3397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397" dirty="0">
                <a:latin typeface="Arial" panose="020B0604020202020204" pitchFamily="34" charset="0"/>
                <a:cs typeface="Arial" panose="020B0604020202020204" pitchFamily="34" charset="0"/>
              </a:rPr>
              <a:t>be</a:t>
            </a:r>
            <a:r>
              <a:rPr lang="en-CH" sz="3397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397" dirty="0">
                <a:latin typeface="Arial" panose="020B0604020202020204" pitchFamily="34" charset="0"/>
                <a:cs typeface="Arial" panose="020B0604020202020204" pitchFamily="34" charset="0"/>
              </a:rPr>
              <a:t>merged</a:t>
            </a:r>
            <a:r>
              <a:rPr lang="en-CH" sz="3397" dirty="0">
                <a:latin typeface="Arial" panose="020B0604020202020204" pitchFamily="34" charset="0"/>
                <a:cs typeface="Arial" panose="020B0604020202020204" pitchFamily="34" charset="0"/>
              </a:rPr>
              <a:t> together. </a:t>
            </a:r>
          </a:p>
          <a:p>
            <a:pPr marL="1017562" marR="1308807" indent="-510579">
              <a:lnSpc>
                <a:spcPct val="107700"/>
              </a:lnSpc>
              <a:spcBef>
                <a:spcPts val="2760"/>
              </a:spcBef>
              <a:buClr>
                <a:srgbClr val="413C3A"/>
              </a:buClr>
              <a:buChar char="■"/>
              <a:tabLst>
                <a:tab pos="1019359" algn="l"/>
              </a:tabLst>
            </a:pPr>
            <a:r>
              <a:rPr sz="3397" dirty="0">
                <a:latin typeface="Arial" panose="020B0604020202020204" pitchFamily="34" charset="0"/>
                <a:cs typeface="Arial" panose="020B0604020202020204" pitchFamily="34" charset="0"/>
              </a:rPr>
              <a:t>This</a:t>
            </a:r>
            <a:r>
              <a:rPr sz="3397" spc="-113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3397" dirty="0"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sz="3397" spc="-113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3397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sz="3397" spc="-113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3397" spc="-28" dirty="0">
                <a:latin typeface="Arial" panose="020B0604020202020204" pitchFamily="34" charset="0"/>
                <a:cs typeface="Arial" panose="020B0604020202020204" pitchFamily="34" charset="0"/>
              </a:rPr>
              <a:t>dummy</a:t>
            </a:r>
            <a:r>
              <a:rPr sz="3397" spc="-99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3397" spc="-28" dirty="0">
                <a:latin typeface="Arial" panose="020B0604020202020204" pitchFamily="34" charset="0"/>
                <a:cs typeface="Arial" panose="020B0604020202020204" pitchFamily="34" charset="0"/>
              </a:rPr>
              <a:t>text.</a:t>
            </a:r>
            <a:r>
              <a:rPr sz="3397" spc="-113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3397" dirty="0">
                <a:latin typeface="Arial" panose="020B0604020202020204" pitchFamily="34" charset="0"/>
                <a:cs typeface="Arial" panose="020B0604020202020204" pitchFamily="34" charset="0"/>
              </a:rPr>
              <a:t>Far</a:t>
            </a:r>
            <a:r>
              <a:rPr sz="3397" spc="-113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3397" dirty="0">
                <a:latin typeface="Arial" panose="020B0604020202020204" pitchFamily="34" charset="0"/>
                <a:cs typeface="Arial" panose="020B0604020202020204" pitchFamily="34" charset="0"/>
              </a:rPr>
              <a:t>far</a:t>
            </a:r>
            <a:r>
              <a:rPr sz="3397" spc="-113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3397" spc="-71" dirty="0">
                <a:latin typeface="Arial" panose="020B0604020202020204" pitchFamily="34" charset="0"/>
                <a:cs typeface="Arial" panose="020B0604020202020204" pitchFamily="34" charset="0"/>
              </a:rPr>
              <a:t>away,</a:t>
            </a:r>
            <a:r>
              <a:rPr sz="3397" spc="-99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3397" spc="-28" dirty="0">
                <a:latin typeface="Arial" panose="020B0604020202020204" pitchFamily="34" charset="0"/>
                <a:cs typeface="Arial" panose="020B0604020202020204" pitchFamily="34" charset="0"/>
              </a:rPr>
              <a:t>behind</a:t>
            </a:r>
            <a:r>
              <a:rPr sz="3397" spc="-113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3397" dirty="0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sz="3397" spc="-113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3397" dirty="0">
                <a:latin typeface="Arial" panose="020B0604020202020204" pitchFamily="34" charset="0"/>
                <a:cs typeface="Arial" panose="020B0604020202020204" pitchFamily="34" charset="0"/>
              </a:rPr>
              <a:t>word</a:t>
            </a:r>
            <a:r>
              <a:rPr sz="3397" spc="-99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3397" spc="-57" dirty="0">
                <a:latin typeface="Arial" panose="020B0604020202020204" pitchFamily="34" charset="0"/>
                <a:cs typeface="Arial" panose="020B0604020202020204" pitchFamily="34" charset="0"/>
              </a:rPr>
              <a:t>moun- </a:t>
            </a:r>
            <a:r>
              <a:rPr sz="3397" spc="-28" dirty="0">
                <a:latin typeface="Arial" panose="020B0604020202020204" pitchFamily="34" charset="0"/>
                <a:cs typeface="Arial" panose="020B0604020202020204" pitchFamily="34" charset="0"/>
              </a:rPr>
              <a:t>tains,</a:t>
            </a:r>
            <a:r>
              <a:rPr sz="3397" spc="-113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3397" dirty="0">
                <a:latin typeface="Arial" panose="020B0604020202020204" pitchFamily="34" charset="0"/>
                <a:cs typeface="Arial" panose="020B0604020202020204" pitchFamily="34" charset="0"/>
              </a:rPr>
              <a:t>far</a:t>
            </a:r>
            <a:r>
              <a:rPr sz="3397" spc="-113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3397" spc="-28" dirty="0">
                <a:latin typeface="Arial" panose="020B0604020202020204" pitchFamily="34" charset="0"/>
                <a:cs typeface="Arial" panose="020B0604020202020204" pitchFamily="34" charset="0"/>
              </a:rPr>
              <a:t>from</a:t>
            </a:r>
            <a:r>
              <a:rPr sz="3397" spc="-113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3397" dirty="0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sz="3397" spc="-113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3397" spc="-28" dirty="0">
                <a:latin typeface="Arial" panose="020B0604020202020204" pitchFamily="34" charset="0"/>
                <a:cs typeface="Arial" panose="020B0604020202020204" pitchFamily="34" charset="0"/>
              </a:rPr>
              <a:t>countries</a:t>
            </a:r>
            <a:r>
              <a:rPr sz="3397" spc="-113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3397" spc="-57" dirty="0">
                <a:latin typeface="Arial" panose="020B0604020202020204" pitchFamily="34" charset="0"/>
                <a:cs typeface="Arial" panose="020B0604020202020204" pitchFamily="34" charset="0"/>
              </a:rPr>
              <a:t>Vokalia</a:t>
            </a:r>
            <a:r>
              <a:rPr sz="3397" spc="-113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3397" dirty="0"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sz="3397" spc="-99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3397" spc="-28" dirty="0">
                <a:latin typeface="Arial" panose="020B0604020202020204" pitchFamily="34" charset="0"/>
                <a:cs typeface="Arial" panose="020B0604020202020204" pitchFamily="34" charset="0"/>
              </a:rPr>
              <a:t>Consonantia.</a:t>
            </a:r>
            <a:endParaRPr sz="3397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17562" marR="542939" indent="-510579">
              <a:lnSpc>
                <a:spcPts val="4388"/>
              </a:lnSpc>
              <a:spcBef>
                <a:spcPts val="198"/>
              </a:spcBef>
              <a:buClr>
                <a:srgbClr val="413C3A"/>
              </a:buClr>
              <a:buChar char="■"/>
              <a:tabLst>
                <a:tab pos="1019359" algn="l"/>
              </a:tabLst>
            </a:pPr>
            <a:r>
              <a:rPr sz="3397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sz="3397" spc="-127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3397" spc="-28" dirty="0">
                <a:latin typeface="Arial" panose="020B0604020202020204" pitchFamily="34" charset="0"/>
                <a:cs typeface="Arial" panose="020B0604020202020204" pitchFamily="34" charset="0"/>
              </a:rPr>
              <a:t>small</a:t>
            </a:r>
            <a:r>
              <a:rPr sz="3397" spc="-113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3397" spc="-28" dirty="0">
                <a:latin typeface="Arial" panose="020B0604020202020204" pitchFamily="34" charset="0"/>
                <a:cs typeface="Arial" panose="020B0604020202020204" pitchFamily="34" charset="0"/>
              </a:rPr>
              <a:t>river</a:t>
            </a:r>
            <a:r>
              <a:rPr sz="3397" spc="-127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3397" dirty="0">
                <a:latin typeface="Arial" panose="020B0604020202020204" pitchFamily="34" charset="0"/>
                <a:cs typeface="Arial" panose="020B0604020202020204" pitchFamily="34" charset="0"/>
              </a:rPr>
              <a:t>named</a:t>
            </a:r>
            <a:r>
              <a:rPr sz="3397" spc="-113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3397" dirty="0">
                <a:latin typeface="Arial" panose="020B0604020202020204" pitchFamily="34" charset="0"/>
                <a:cs typeface="Arial" panose="020B0604020202020204" pitchFamily="34" charset="0"/>
              </a:rPr>
              <a:t>Duden</a:t>
            </a:r>
            <a:r>
              <a:rPr sz="3397" spc="-113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3397" spc="-28" dirty="0">
                <a:latin typeface="Arial" panose="020B0604020202020204" pitchFamily="34" charset="0"/>
                <a:cs typeface="Arial" panose="020B0604020202020204" pitchFamily="34" charset="0"/>
              </a:rPr>
              <a:t>flows</a:t>
            </a:r>
            <a:r>
              <a:rPr sz="3397" spc="-127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3397" dirty="0">
                <a:latin typeface="Arial" panose="020B0604020202020204" pitchFamily="34" charset="0"/>
                <a:cs typeface="Arial" panose="020B0604020202020204" pitchFamily="34" charset="0"/>
              </a:rPr>
              <a:t>by</a:t>
            </a:r>
            <a:r>
              <a:rPr sz="3397" spc="-113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3397" spc="-28" dirty="0">
                <a:latin typeface="Arial" panose="020B0604020202020204" pitchFamily="34" charset="0"/>
                <a:cs typeface="Arial" panose="020B0604020202020204" pitchFamily="34" charset="0"/>
              </a:rPr>
              <a:t>their</a:t>
            </a:r>
            <a:r>
              <a:rPr sz="3397" spc="-113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3397" dirty="0">
                <a:latin typeface="Arial" panose="020B0604020202020204" pitchFamily="34" charset="0"/>
                <a:cs typeface="Arial" panose="020B0604020202020204" pitchFamily="34" charset="0"/>
              </a:rPr>
              <a:t>place</a:t>
            </a:r>
            <a:r>
              <a:rPr sz="3397" spc="-127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3397" dirty="0"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sz="3397" spc="-113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3397" spc="-28" dirty="0">
                <a:latin typeface="Arial" panose="020B0604020202020204" pitchFamily="34" charset="0"/>
                <a:cs typeface="Arial" panose="020B0604020202020204" pitchFamily="34" charset="0"/>
              </a:rPr>
              <a:t>supplies</a:t>
            </a:r>
            <a:r>
              <a:rPr sz="3397" spc="-113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3397" spc="-71" dirty="0">
                <a:latin typeface="Arial" panose="020B0604020202020204" pitchFamily="34" charset="0"/>
                <a:cs typeface="Arial" panose="020B0604020202020204" pitchFamily="34" charset="0"/>
              </a:rPr>
              <a:t>it </a:t>
            </a:r>
            <a:r>
              <a:rPr sz="3397" dirty="0">
                <a:latin typeface="Arial" panose="020B0604020202020204" pitchFamily="34" charset="0"/>
                <a:cs typeface="Arial" panose="020B0604020202020204" pitchFamily="34" charset="0"/>
              </a:rPr>
              <a:t>with</a:t>
            </a:r>
            <a:r>
              <a:rPr sz="3397" spc="-17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3397" dirty="0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sz="3397" spc="-17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3397" dirty="0">
                <a:latin typeface="Arial" panose="020B0604020202020204" pitchFamily="34" charset="0"/>
                <a:cs typeface="Arial" panose="020B0604020202020204" pitchFamily="34" charset="0"/>
              </a:rPr>
              <a:t>necessary</a:t>
            </a:r>
            <a:r>
              <a:rPr sz="3397" spc="-17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3397" spc="-28" dirty="0">
                <a:latin typeface="Arial" panose="020B0604020202020204" pitchFamily="34" charset="0"/>
                <a:cs typeface="Arial" panose="020B0604020202020204" pitchFamily="34" charset="0"/>
              </a:rPr>
              <a:t>regelialia.</a:t>
            </a:r>
            <a:endParaRPr sz="3397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15390420" y="39043390"/>
            <a:ext cx="13557326" cy="2745344"/>
          </a:xfrm>
          <a:prstGeom prst="rect">
            <a:avLst/>
          </a:prstGeom>
          <a:solidFill>
            <a:srgbClr val="E4E4E4"/>
          </a:solidFill>
        </p:spPr>
        <p:txBody>
          <a:bodyPr vert="horz" wrap="square" lIns="0" tIns="3596" rIns="0" bIns="0" rtlCol="0">
            <a:noAutofit/>
          </a:bodyPr>
          <a:lstStyle/>
          <a:p>
            <a:pPr>
              <a:spcBef>
                <a:spcPts val="28"/>
              </a:spcBef>
            </a:pPr>
            <a:endParaRPr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14409" marR="1488588" indent="-307426">
              <a:lnSpc>
                <a:spcPct val="107200"/>
              </a:lnSpc>
              <a:spcBef>
                <a:spcPts val="14"/>
              </a:spcBef>
              <a:buAutoNum type="arabicPeriod"/>
              <a:tabLst>
                <a:tab pos="816207" algn="l"/>
              </a:tabLst>
            </a:pP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This</a:t>
            </a:r>
            <a:r>
              <a:rPr sz="2000" spc="-1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sz="2000" spc="1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sz="2000" spc="1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dummy</a:t>
            </a:r>
            <a:r>
              <a:rPr sz="2000" spc="1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text.</a:t>
            </a:r>
            <a:r>
              <a:rPr sz="2000" spc="1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Far</a:t>
            </a:r>
            <a:r>
              <a:rPr sz="2000" spc="1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far</a:t>
            </a:r>
            <a:r>
              <a:rPr sz="2000" spc="1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away,</a:t>
            </a:r>
            <a:r>
              <a:rPr sz="2000" spc="1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behind</a:t>
            </a:r>
            <a:r>
              <a:rPr sz="2000" spc="28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sz="2000" spc="1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word</a:t>
            </a:r>
            <a:r>
              <a:rPr sz="2000" spc="1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mountains,</a:t>
            </a:r>
            <a:r>
              <a:rPr sz="2000" spc="1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far</a:t>
            </a:r>
            <a:r>
              <a:rPr sz="2000" spc="1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from</a:t>
            </a:r>
            <a:r>
              <a:rPr sz="2000" spc="1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sz="2000" spc="1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countries</a:t>
            </a:r>
            <a:r>
              <a:rPr sz="2000" spc="1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Vokalia</a:t>
            </a:r>
            <a:r>
              <a:rPr sz="2000" spc="28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-71" dirty="0"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sz="2000" spc="1416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Consonantia,</a:t>
            </a:r>
            <a:r>
              <a:rPr sz="2000" spc="1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there</a:t>
            </a:r>
            <a:r>
              <a:rPr sz="2000" spc="42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live</a:t>
            </a:r>
            <a:r>
              <a:rPr sz="2000" spc="57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sz="2000" spc="42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blind</a:t>
            </a:r>
            <a:r>
              <a:rPr sz="2000" spc="57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-28" dirty="0">
                <a:latin typeface="Arial" panose="020B0604020202020204" pitchFamily="34" charset="0"/>
                <a:cs typeface="Arial" panose="020B0604020202020204" pitchFamily="34" charset="0"/>
              </a:rPr>
              <a:t>texts.</a:t>
            </a:r>
            <a:endParaRPr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14409" indent="-307426">
              <a:spcBef>
                <a:spcPts val="170"/>
              </a:spcBef>
              <a:buAutoNum type="arabicPeriod"/>
              <a:tabLst>
                <a:tab pos="816207" algn="l"/>
              </a:tabLst>
            </a:pP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Separated</a:t>
            </a:r>
            <a:r>
              <a:rPr sz="2000" spc="28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they</a:t>
            </a:r>
            <a:r>
              <a:rPr sz="2000" spc="28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live</a:t>
            </a:r>
            <a:r>
              <a:rPr sz="2000" spc="28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in</a:t>
            </a:r>
            <a:r>
              <a:rPr sz="2000" spc="28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Bookmarksgrove</a:t>
            </a:r>
            <a:r>
              <a:rPr sz="2000" spc="28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right</a:t>
            </a:r>
            <a:r>
              <a:rPr sz="2000" spc="28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at</a:t>
            </a:r>
            <a:r>
              <a:rPr sz="2000" spc="28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sz="2000" spc="42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coast</a:t>
            </a:r>
            <a:r>
              <a:rPr sz="2000" spc="28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sz="2000" spc="28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sz="2000" spc="28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Semantics,</a:t>
            </a:r>
            <a:r>
              <a:rPr sz="2000" spc="28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sz="2000" spc="28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large</a:t>
            </a:r>
            <a:r>
              <a:rPr sz="2000" spc="28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language</a:t>
            </a:r>
            <a:r>
              <a:rPr sz="2000" spc="42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-28" dirty="0">
                <a:latin typeface="Arial" panose="020B0604020202020204" pitchFamily="34" charset="0"/>
                <a:cs typeface="Arial" panose="020B0604020202020204" pitchFamily="34" charset="0"/>
              </a:rPr>
              <a:t>ocean.</a:t>
            </a:r>
            <a:endParaRPr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14409" indent="-307426">
              <a:spcBef>
                <a:spcPts val="170"/>
              </a:spcBef>
              <a:buAutoNum type="arabicPeriod"/>
              <a:tabLst>
                <a:tab pos="816207" algn="l"/>
              </a:tabLst>
            </a:pP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A small</a:t>
            </a:r>
            <a:r>
              <a:rPr sz="2000" spc="28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river</a:t>
            </a:r>
            <a:r>
              <a:rPr sz="2000" spc="28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named</a:t>
            </a:r>
            <a:r>
              <a:rPr sz="2000" spc="42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Duden</a:t>
            </a:r>
            <a:r>
              <a:rPr sz="2000" spc="28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flows</a:t>
            </a:r>
            <a:r>
              <a:rPr sz="2000" spc="28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by</a:t>
            </a:r>
            <a:r>
              <a:rPr sz="2000" spc="28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their</a:t>
            </a:r>
            <a:r>
              <a:rPr sz="2000" spc="42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place</a:t>
            </a:r>
            <a:r>
              <a:rPr sz="2000" spc="28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sz="2000" spc="28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supplies</a:t>
            </a:r>
            <a:r>
              <a:rPr sz="2000" spc="28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it</a:t>
            </a:r>
            <a:r>
              <a:rPr sz="2000" spc="42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with</a:t>
            </a:r>
            <a:r>
              <a:rPr sz="2000" spc="28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sz="2000" spc="28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necessary</a:t>
            </a:r>
            <a:r>
              <a:rPr sz="2000" spc="42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-28" dirty="0">
                <a:latin typeface="Arial" panose="020B0604020202020204" pitchFamily="34" charset="0"/>
                <a:cs typeface="Arial" panose="020B0604020202020204" pitchFamily="34" charset="0"/>
              </a:rPr>
              <a:t>regelialia.</a:t>
            </a:r>
            <a:endParaRPr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14409" indent="-307426">
              <a:spcBef>
                <a:spcPts val="170"/>
              </a:spcBef>
              <a:buAutoNum type="arabicPeriod"/>
              <a:tabLst>
                <a:tab pos="816207" algn="l"/>
              </a:tabLst>
            </a:pP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It</a:t>
            </a:r>
            <a:r>
              <a:rPr sz="2000" spc="1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sz="2000" spc="28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sz="2000" spc="1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paradisematic</a:t>
            </a:r>
            <a:r>
              <a:rPr sz="2000" spc="28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country,</a:t>
            </a:r>
            <a:r>
              <a:rPr sz="2000" spc="1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in</a:t>
            </a:r>
            <a:r>
              <a:rPr sz="2000" spc="28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which</a:t>
            </a:r>
            <a:r>
              <a:rPr sz="2000" spc="1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roasted</a:t>
            </a:r>
            <a:r>
              <a:rPr sz="2000" spc="28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parts</a:t>
            </a:r>
            <a:r>
              <a:rPr sz="2000" spc="1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sz="2000" spc="28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sentences</a:t>
            </a:r>
            <a:r>
              <a:rPr sz="2000" spc="1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fly</a:t>
            </a:r>
            <a:r>
              <a:rPr sz="2000" spc="28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into</a:t>
            </a:r>
            <a:r>
              <a:rPr sz="2000" spc="1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your</a:t>
            </a:r>
            <a:r>
              <a:rPr sz="2000" spc="28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-28" dirty="0">
                <a:latin typeface="Arial" panose="020B0604020202020204" pitchFamily="34" charset="0"/>
                <a:cs typeface="Arial" panose="020B0604020202020204" pitchFamily="34" charset="0"/>
              </a:rPr>
              <a:t>mouth.</a:t>
            </a:r>
          </a:p>
          <a:p>
            <a:pPr marL="814409" indent="-307426">
              <a:spcBef>
                <a:spcPts val="170"/>
              </a:spcBef>
              <a:buAutoNum type="arabicPeriod"/>
              <a:tabLst>
                <a:tab pos="816207" algn="l"/>
              </a:tabLst>
            </a:pPr>
            <a:endParaRPr lang="en-CH" sz="2000" spc="-28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14409" indent="-307426">
              <a:spcBef>
                <a:spcPts val="170"/>
              </a:spcBef>
              <a:buAutoNum type="arabicPeriod"/>
              <a:tabLst>
                <a:tab pos="816207" algn="l"/>
              </a:tabLst>
            </a:pPr>
            <a:endParaRPr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1834632" y="37193537"/>
            <a:ext cx="12537965" cy="4332735"/>
          </a:xfrm>
          <a:custGeom>
            <a:avLst/>
            <a:gdLst/>
            <a:ahLst/>
            <a:cxnLst/>
            <a:rect l="l" t="t" r="r" b="b"/>
            <a:pathLst>
              <a:path w="4428490" h="1530350">
                <a:moveTo>
                  <a:pt x="2123998" y="0"/>
                </a:moveTo>
                <a:lnTo>
                  <a:pt x="0" y="0"/>
                </a:lnTo>
                <a:lnTo>
                  <a:pt x="0" y="1529981"/>
                </a:lnTo>
                <a:lnTo>
                  <a:pt x="2123998" y="1529981"/>
                </a:lnTo>
                <a:lnTo>
                  <a:pt x="2123998" y="0"/>
                </a:lnTo>
                <a:close/>
              </a:path>
              <a:path w="4428490" h="1530350">
                <a:moveTo>
                  <a:pt x="4427994" y="25"/>
                </a:moveTo>
                <a:lnTo>
                  <a:pt x="2303996" y="25"/>
                </a:lnTo>
                <a:lnTo>
                  <a:pt x="2303996" y="1530019"/>
                </a:lnTo>
                <a:lnTo>
                  <a:pt x="4427994" y="1530019"/>
                </a:lnTo>
                <a:lnTo>
                  <a:pt x="4427994" y="25"/>
                </a:lnTo>
                <a:close/>
              </a:path>
            </a:pathLst>
          </a:custGeom>
          <a:solidFill>
            <a:srgbClr val="C9C6C6"/>
          </a:solidFill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15900047" y="34155212"/>
            <a:ext cx="12537965" cy="0"/>
          </a:xfrm>
          <a:custGeom>
            <a:avLst/>
            <a:gdLst/>
            <a:ahLst/>
            <a:cxnLst/>
            <a:rect l="l" t="t" r="r" b="b"/>
            <a:pathLst>
              <a:path w="4428490">
                <a:moveTo>
                  <a:pt x="0" y="0"/>
                </a:moveTo>
                <a:lnTo>
                  <a:pt x="4427994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15975423" y="33683925"/>
            <a:ext cx="1396903" cy="297789"/>
          </a:xfrm>
          <a:prstGeom prst="rect">
            <a:avLst/>
          </a:prstGeom>
        </p:spPr>
        <p:txBody>
          <a:bodyPr vert="horz" wrap="square" lIns="0" tIns="35956" rIns="0" bIns="0" rtlCol="0">
            <a:spAutoFit/>
          </a:bodyPr>
          <a:lstStyle/>
          <a:p>
            <a:pPr>
              <a:spcBef>
                <a:spcPts val="283"/>
              </a:spcBef>
            </a:pPr>
            <a:r>
              <a:rPr sz="1699" b="1" dirty="0">
                <a:latin typeface="Arial" panose="020B0604020202020204" pitchFamily="34" charset="0"/>
                <a:cs typeface="Arial" panose="020B0604020202020204" pitchFamily="34" charset="0"/>
              </a:rPr>
              <a:t>Lorem</a:t>
            </a:r>
            <a:r>
              <a:rPr sz="1699" b="1" spc="42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99" b="1" spc="-28" dirty="0">
                <a:latin typeface="Arial" panose="020B0604020202020204" pitchFamily="34" charset="0"/>
                <a:cs typeface="Arial" panose="020B0604020202020204" pitchFamily="34" charset="0"/>
              </a:rPr>
              <a:t>Ipsum</a:t>
            </a:r>
            <a:endParaRPr sz="1699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15974338" y="34443756"/>
            <a:ext cx="1351957" cy="2447929"/>
          </a:xfrm>
          <a:prstGeom prst="rect">
            <a:avLst/>
          </a:prstGeom>
        </p:spPr>
        <p:txBody>
          <a:bodyPr vert="horz" wrap="square" lIns="0" tIns="35956" rIns="0" bIns="0" rtlCol="0">
            <a:spAutoFit/>
          </a:bodyPr>
          <a:lstStyle/>
          <a:p>
            <a:pPr algn="just">
              <a:spcBef>
                <a:spcPts val="283"/>
              </a:spcBef>
            </a:pPr>
            <a:r>
              <a:rPr sz="1699" dirty="0">
                <a:latin typeface="Arial" panose="020B0604020202020204" pitchFamily="34" charset="0"/>
                <a:cs typeface="Arial" panose="020B0604020202020204" pitchFamily="34" charset="0"/>
              </a:rPr>
              <a:t>table</a:t>
            </a:r>
            <a:r>
              <a:rPr sz="1699" spc="42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99" dirty="0">
                <a:latin typeface="Arial" panose="020B0604020202020204" pitchFamily="34" charset="0"/>
                <a:cs typeface="Arial" panose="020B0604020202020204" pitchFamily="34" charset="0"/>
              </a:rPr>
              <a:t>title</a:t>
            </a:r>
            <a:r>
              <a:rPr sz="1699" spc="57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99" spc="-57" dirty="0">
                <a:latin typeface="Arial" panose="020B0604020202020204" pitchFamily="34" charset="0"/>
                <a:cs typeface="Arial" panose="020B0604020202020204" pitchFamily="34" charset="0"/>
              </a:rPr>
              <a:t>left</a:t>
            </a:r>
            <a:endParaRPr sz="1699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R="14382" algn="just">
              <a:lnSpc>
                <a:spcPct val="291400"/>
              </a:lnSpc>
            </a:pPr>
            <a:r>
              <a:rPr sz="1699" dirty="0">
                <a:latin typeface="Arial" panose="020B0604020202020204" pitchFamily="34" charset="0"/>
                <a:cs typeface="Arial" panose="020B0604020202020204" pitchFamily="34" charset="0"/>
              </a:rPr>
              <a:t>table</a:t>
            </a:r>
            <a:r>
              <a:rPr sz="1699" spc="42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99" dirty="0">
                <a:latin typeface="Arial" panose="020B0604020202020204" pitchFamily="34" charset="0"/>
                <a:cs typeface="Arial" panose="020B0604020202020204" pitchFamily="34" charset="0"/>
              </a:rPr>
              <a:t>title</a:t>
            </a:r>
            <a:r>
              <a:rPr sz="1699" spc="57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99" spc="-57" dirty="0">
                <a:latin typeface="Arial" panose="020B0604020202020204" pitchFamily="34" charset="0"/>
                <a:cs typeface="Arial" panose="020B0604020202020204" pitchFamily="34" charset="0"/>
              </a:rPr>
              <a:t>left</a:t>
            </a:r>
            <a:r>
              <a:rPr sz="1699" spc="1416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99" dirty="0">
                <a:latin typeface="Arial" panose="020B0604020202020204" pitchFamily="34" charset="0"/>
                <a:cs typeface="Arial" panose="020B0604020202020204" pitchFamily="34" charset="0"/>
              </a:rPr>
              <a:t>table</a:t>
            </a:r>
            <a:r>
              <a:rPr sz="1699" spc="42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99" dirty="0">
                <a:latin typeface="Arial" panose="020B0604020202020204" pitchFamily="34" charset="0"/>
                <a:cs typeface="Arial" panose="020B0604020202020204" pitchFamily="34" charset="0"/>
              </a:rPr>
              <a:t>title</a:t>
            </a:r>
            <a:r>
              <a:rPr sz="1699" spc="57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99" spc="-57" dirty="0">
                <a:latin typeface="Arial" panose="020B0604020202020204" pitchFamily="34" charset="0"/>
                <a:cs typeface="Arial" panose="020B0604020202020204" pitchFamily="34" charset="0"/>
              </a:rPr>
              <a:t>left</a:t>
            </a:r>
            <a:r>
              <a:rPr sz="1699" spc="1416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99" dirty="0">
                <a:latin typeface="Arial" panose="020B0604020202020204" pitchFamily="34" charset="0"/>
                <a:cs typeface="Arial" panose="020B0604020202020204" pitchFamily="34" charset="0"/>
              </a:rPr>
              <a:t>table</a:t>
            </a:r>
            <a:r>
              <a:rPr sz="1699" spc="42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99" dirty="0">
                <a:latin typeface="Arial" panose="020B0604020202020204" pitchFamily="34" charset="0"/>
                <a:cs typeface="Arial" panose="020B0604020202020204" pitchFamily="34" charset="0"/>
              </a:rPr>
              <a:t>title</a:t>
            </a:r>
            <a:r>
              <a:rPr sz="1699" spc="57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99" spc="-57" dirty="0">
                <a:latin typeface="Arial" panose="020B0604020202020204" pitchFamily="34" charset="0"/>
                <a:cs typeface="Arial" panose="020B0604020202020204" pitchFamily="34" charset="0"/>
              </a:rPr>
              <a:t>left</a:t>
            </a:r>
            <a:endParaRPr sz="1699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22" name="object 22"/>
          <p:cNvGrpSpPr/>
          <p:nvPr/>
        </p:nvGrpSpPr>
        <p:grpSpPr>
          <a:xfrm>
            <a:off x="15900047" y="34389607"/>
            <a:ext cx="12537965" cy="2569078"/>
            <a:chOff x="5615999" y="11495215"/>
            <a:chExt cx="4428490" cy="907415"/>
          </a:xfrm>
        </p:grpSpPr>
        <p:sp>
          <p:nvSpPr>
            <p:cNvPr id="23" name="object 23"/>
            <p:cNvSpPr/>
            <p:nvPr/>
          </p:nvSpPr>
          <p:spPr>
            <a:xfrm>
              <a:off x="5615999" y="12217356"/>
              <a:ext cx="4428490" cy="0"/>
            </a:xfrm>
            <a:custGeom>
              <a:avLst/>
              <a:gdLst/>
              <a:ahLst/>
              <a:cxnLst/>
              <a:rect l="l" t="t" r="r" b="b"/>
              <a:pathLst>
                <a:path w="4428490">
                  <a:moveTo>
                    <a:pt x="0" y="0"/>
                  </a:moveTo>
                  <a:lnTo>
                    <a:pt x="4427994" y="0"/>
                  </a:lnTo>
                </a:path>
              </a:pathLst>
            </a:custGeom>
            <a:ln w="635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4" name="object 24"/>
            <p:cNvSpPr/>
            <p:nvPr/>
          </p:nvSpPr>
          <p:spPr>
            <a:xfrm>
              <a:off x="5615999" y="11955777"/>
              <a:ext cx="4428490" cy="0"/>
            </a:xfrm>
            <a:custGeom>
              <a:avLst/>
              <a:gdLst/>
              <a:ahLst/>
              <a:cxnLst/>
              <a:rect l="l" t="t" r="r" b="b"/>
              <a:pathLst>
                <a:path w="4428490">
                  <a:moveTo>
                    <a:pt x="0" y="0"/>
                  </a:moveTo>
                  <a:lnTo>
                    <a:pt x="4427994" y="0"/>
                  </a:lnTo>
                </a:path>
              </a:pathLst>
            </a:custGeom>
            <a:ln w="635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5" name="object 25"/>
            <p:cNvSpPr/>
            <p:nvPr/>
          </p:nvSpPr>
          <p:spPr>
            <a:xfrm>
              <a:off x="5615999" y="11684102"/>
              <a:ext cx="4428490" cy="0"/>
            </a:xfrm>
            <a:custGeom>
              <a:avLst/>
              <a:gdLst/>
              <a:ahLst/>
              <a:cxnLst/>
              <a:rect l="l" t="t" r="r" b="b"/>
              <a:pathLst>
                <a:path w="4428490">
                  <a:moveTo>
                    <a:pt x="0" y="0"/>
                  </a:moveTo>
                  <a:lnTo>
                    <a:pt x="4427994" y="0"/>
                  </a:lnTo>
                </a:path>
              </a:pathLst>
            </a:custGeom>
            <a:ln w="635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6" name="object 26"/>
            <p:cNvSpPr/>
            <p:nvPr/>
          </p:nvSpPr>
          <p:spPr>
            <a:xfrm>
              <a:off x="7091985" y="11495215"/>
              <a:ext cx="108585" cy="907415"/>
            </a:xfrm>
            <a:custGeom>
              <a:avLst/>
              <a:gdLst/>
              <a:ahLst/>
              <a:cxnLst/>
              <a:rect l="l" t="t" r="r" b="b"/>
              <a:pathLst>
                <a:path w="108584" h="907415">
                  <a:moveTo>
                    <a:pt x="108000" y="799312"/>
                  </a:moveTo>
                  <a:lnTo>
                    <a:pt x="0" y="799312"/>
                  </a:lnTo>
                  <a:lnTo>
                    <a:pt x="0" y="907313"/>
                  </a:lnTo>
                  <a:lnTo>
                    <a:pt x="108000" y="907313"/>
                  </a:lnTo>
                  <a:lnTo>
                    <a:pt x="108000" y="799312"/>
                  </a:lnTo>
                  <a:close/>
                </a:path>
                <a:path w="108584" h="907415">
                  <a:moveTo>
                    <a:pt x="108000" y="0"/>
                  </a:moveTo>
                  <a:lnTo>
                    <a:pt x="0" y="0"/>
                  </a:lnTo>
                  <a:lnTo>
                    <a:pt x="0" y="108000"/>
                  </a:lnTo>
                  <a:lnTo>
                    <a:pt x="108000" y="108000"/>
                  </a:lnTo>
                  <a:lnTo>
                    <a:pt x="10800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7" name="object 27"/>
            <p:cNvSpPr/>
            <p:nvPr/>
          </p:nvSpPr>
          <p:spPr>
            <a:xfrm>
              <a:off x="8678647" y="11495215"/>
              <a:ext cx="108585" cy="907415"/>
            </a:xfrm>
            <a:custGeom>
              <a:avLst/>
              <a:gdLst/>
              <a:ahLst/>
              <a:cxnLst/>
              <a:rect l="l" t="t" r="r" b="b"/>
              <a:pathLst>
                <a:path w="108584" h="907415">
                  <a:moveTo>
                    <a:pt x="108000" y="799312"/>
                  </a:moveTo>
                  <a:lnTo>
                    <a:pt x="0" y="799312"/>
                  </a:lnTo>
                  <a:lnTo>
                    <a:pt x="0" y="907313"/>
                  </a:lnTo>
                  <a:lnTo>
                    <a:pt x="108000" y="907313"/>
                  </a:lnTo>
                  <a:lnTo>
                    <a:pt x="108000" y="799312"/>
                  </a:lnTo>
                  <a:close/>
                </a:path>
                <a:path w="108584" h="907415">
                  <a:moveTo>
                    <a:pt x="108000" y="532879"/>
                  </a:moveTo>
                  <a:lnTo>
                    <a:pt x="0" y="532879"/>
                  </a:lnTo>
                  <a:lnTo>
                    <a:pt x="0" y="640880"/>
                  </a:lnTo>
                  <a:lnTo>
                    <a:pt x="108000" y="640880"/>
                  </a:lnTo>
                  <a:lnTo>
                    <a:pt x="108000" y="532879"/>
                  </a:lnTo>
                  <a:close/>
                </a:path>
                <a:path w="108584" h="907415">
                  <a:moveTo>
                    <a:pt x="108000" y="266433"/>
                  </a:moveTo>
                  <a:lnTo>
                    <a:pt x="0" y="266433"/>
                  </a:lnTo>
                  <a:lnTo>
                    <a:pt x="0" y="374434"/>
                  </a:lnTo>
                  <a:lnTo>
                    <a:pt x="108000" y="374434"/>
                  </a:lnTo>
                  <a:lnTo>
                    <a:pt x="108000" y="266433"/>
                  </a:lnTo>
                  <a:close/>
                </a:path>
                <a:path w="108584" h="907415">
                  <a:moveTo>
                    <a:pt x="108000" y="0"/>
                  </a:moveTo>
                  <a:lnTo>
                    <a:pt x="0" y="0"/>
                  </a:lnTo>
                  <a:lnTo>
                    <a:pt x="0" y="108000"/>
                  </a:lnTo>
                  <a:lnTo>
                    <a:pt x="108000" y="108000"/>
                  </a:lnTo>
                  <a:lnTo>
                    <a:pt x="108000" y="0"/>
                  </a:lnTo>
                  <a:close/>
                </a:path>
              </a:pathLst>
            </a:custGeom>
            <a:solidFill>
              <a:srgbClr val="909090"/>
            </a:solidFill>
          </p:spPr>
          <p:txBody>
            <a:bodyPr wrap="square" lIns="0" tIns="0" rIns="0" bIns="0" rtlCol="0"/>
            <a:lstStyle/>
            <a:p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28" name="object 28"/>
          <p:cNvSpPr txBox="1"/>
          <p:nvPr/>
        </p:nvSpPr>
        <p:spPr>
          <a:xfrm>
            <a:off x="25544078" y="33683924"/>
            <a:ext cx="1224310" cy="297789"/>
          </a:xfrm>
          <a:prstGeom prst="rect">
            <a:avLst/>
          </a:prstGeom>
        </p:spPr>
        <p:txBody>
          <a:bodyPr vert="horz" wrap="square" lIns="0" tIns="35956" rIns="0" bIns="0" rtlCol="0">
            <a:spAutoFit/>
          </a:bodyPr>
          <a:lstStyle/>
          <a:p>
            <a:pPr>
              <a:spcBef>
                <a:spcPts val="283"/>
              </a:spcBef>
            </a:pPr>
            <a:r>
              <a:rPr sz="1699" dirty="0">
                <a:latin typeface="Arial" panose="020B0604020202020204" pitchFamily="34" charset="0"/>
                <a:cs typeface="Arial" panose="020B0604020202020204" pitchFamily="34" charset="0"/>
              </a:rPr>
              <a:t>dummy</a:t>
            </a:r>
            <a:r>
              <a:rPr sz="1699" spc="28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99" spc="-57" dirty="0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endParaRPr sz="1699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21051983" y="33683924"/>
            <a:ext cx="1224310" cy="297789"/>
          </a:xfrm>
          <a:prstGeom prst="rect">
            <a:avLst/>
          </a:prstGeom>
        </p:spPr>
        <p:txBody>
          <a:bodyPr vert="horz" wrap="square" lIns="0" tIns="35956" rIns="0" bIns="0" rtlCol="0">
            <a:spAutoFit/>
          </a:bodyPr>
          <a:lstStyle/>
          <a:p>
            <a:pPr>
              <a:spcBef>
                <a:spcPts val="283"/>
              </a:spcBef>
            </a:pPr>
            <a:r>
              <a:rPr sz="1699" dirty="0">
                <a:latin typeface="Arial" panose="020B0604020202020204" pitchFamily="34" charset="0"/>
                <a:cs typeface="Arial" panose="020B0604020202020204" pitchFamily="34" charset="0"/>
              </a:rPr>
              <a:t>dummy</a:t>
            </a:r>
            <a:r>
              <a:rPr sz="1699" spc="28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99" spc="-57" dirty="0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endParaRPr sz="1699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1289060" y="10691450"/>
            <a:ext cx="27657564" cy="774971"/>
          </a:xfrm>
          <a:prstGeom prst="rect">
            <a:avLst/>
          </a:prstGeom>
        </p:spPr>
        <p:txBody>
          <a:bodyPr vert="horz" wrap="square" lIns="0" tIns="35956" rIns="0" bIns="0" rtlCol="0">
            <a:spAutoFit/>
          </a:bodyPr>
          <a:lstStyle/>
          <a:p>
            <a:pPr marL="35956">
              <a:spcBef>
                <a:spcPts val="283"/>
              </a:spcBef>
              <a:tabLst>
                <a:tab pos="14100240" algn="l"/>
              </a:tabLst>
            </a:pPr>
            <a:r>
              <a:rPr sz="4800" dirty="0">
                <a:solidFill>
                  <a:srgbClr val="E3051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sz="4800" spc="198" dirty="0">
                <a:solidFill>
                  <a:srgbClr val="E3051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sz="4800" spc="-28" dirty="0">
                <a:solidFill>
                  <a:srgbClr val="E3051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Introduction and goal</a:t>
            </a:r>
            <a:r>
              <a:rPr sz="4800" dirty="0">
                <a:solidFill>
                  <a:srgbClr val="E3051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4</a:t>
            </a:r>
            <a:r>
              <a:rPr sz="4800" spc="283" dirty="0">
                <a:solidFill>
                  <a:srgbClr val="E3051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4800" spc="-57" dirty="0">
                <a:solidFill>
                  <a:srgbClr val="E3051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Results</a:t>
            </a:r>
            <a:r>
              <a:rPr sz="4800" spc="-99" dirty="0">
                <a:solidFill>
                  <a:srgbClr val="E3051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4800" dirty="0">
                <a:solidFill>
                  <a:srgbClr val="E3051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sz="4800" spc="-85" dirty="0">
                <a:solidFill>
                  <a:srgbClr val="E3051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4800" spc="-28" dirty="0">
                <a:solidFill>
                  <a:srgbClr val="E3051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Discussion</a:t>
            </a:r>
            <a:endParaRPr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1289060" y="17974382"/>
            <a:ext cx="10648146" cy="774971"/>
          </a:xfrm>
          <a:prstGeom prst="rect">
            <a:avLst/>
          </a:prstGeom>
        </p:spPr>
        <p:txBody>
          <a:bodyPr vert="horz" wrap="square" lIns="0" tIns="35956" rIns="0" bIns="0" rtlCol="0">
            <a:spAutoFit/>
          </a:bodyPr>
          <a:lstStyle/>
          <a:p>
            <a:pPr marL="35956">
              <a:spcBef>
                <a:spcPts val="283"/>
              </a:spcBef>
            </a:pPr>
            <a:r>
              <a:rPr sz="4530" dirty="0">
                <a:solidFill>
                  <a:srgbClr val="E3051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sz="4530" spc="411" dirty="0">
                <a:solidFill>
                  <a:srgbClr val="E3051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4530" spc="-28" dirty="0">
                <a:solidFill>
                  <a:srgbClr val="E3051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en-US" sz="4530" spc="-28" dirty="0">
                <a:solidFill>
                  <a:srgbClr val="E3051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ethod</a:t>
            </a:r>
            <a:r>
              <a:rPr lang="en-CH" sz="4530" spc="-28" dirty="0">
                <a:solidFill>
                  <a:srgbClr val="E3051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CH" sz="4530" spc="-99" dirty="0">
                <a:solidFill>
                  <a:srgbClr val="E3051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4800" spc="-28" dirty="0">
                <a:solidFill>
                  <a:srgbClr val="E3051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Overview (if applicable)</a:t>
            </a:r>
            <a:endParaRPr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1289052" y="32427685"/>
            <a:ext cx="7371553" cy="774971"/>
          </a:xfrm>
          <a:prstGeom prst="rect">
            <a:avLst/>
          </a:prstGeom>
        </p:spPr>
        <p:txBody>
          <a:bodyPr vert="horz" wrap="square" lIns="0" tIns="35956" rIns="0" bIns="0" rtlCol="0">
            <a:spAutoFit/>
          </a:bodyPr>
          <a:lstStyle/>
          <a:p>
            <a:pPr marL="35956">
              <a:spcBef>
                <a:spcPts val="283"/>
              </a:spcBef>
            </a:pPr>
            <a:r>
              <a:rPr sz="4800" dirty="0">
                <a:solidFill>
                  <a:srgbClr val="E3051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sz="4800" spc="510" dirty="0">
                <a:solidFill>
                  <a:srgbClr val="E3051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4800" spc="-71" dirty="0">
                <a:solidFill>
                  <a:srgbClr val="E3051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Materials (if applicable)</a:t>
            </a:r>
            <a:endParaRPr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15354594" y="26722389"/>
            <a:ext cx="4355012" cy="774971"/>
          </a:xfrm>
          <a:prstGeom prst="rect">
            <a:avLst/>
          </a:prstGeom>
        </p:spPr>
        <p:txBody>
          <a:bodyPr vert="horz" wrap="square" lIns="0" tIns="35956" rIns="0" bIns="0" rtlCol="0">
            <a:spAutoFit/>
          </a:bodyPr>
          <a:lstStyle/>
          <a:p>
            <a:pPr marL="35956">
              <a:spcBef>
                <a:spcPts val="283"/>
              </a:spcBef>
            </a:pPr>
            <a:r>
              <a:rPr sz="4800" dirty="0">
                <a:solidFill>
                  <a:srgbClr val="E3051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sz="4800" spc="396" dirty="0">
                <a:solidFill>
                  <a:srgbClr val="E3051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4800" spc="-28" dirty="0">
                <a:solidFill>
                  <a:srgbClr val="E3051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Conclusions</a:t>
            </a:r>
            <a:endParaRPr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15354471" y="38245458"/>
            <a:ext cx="11898935" cy="559079"/>
          </a:xfrm>
          <a:prstGeom prst="rect">
            <a:avLst/>
          </a:prstGeom>
        </p:spPr>
        <p:txBody>
          <a:bodyPr vert="horz" wrap="square" lIns="0" tIns="35956" rIns="0" bIns="0" rtlCol="0">
            <a:spAutoFit/>
          </a:bodyPr>
          <a:lstStyle/>
          <a:p>
            <a:pPr marL="35956">
              <a:spcBef>
                <a:spcPts val="283"/>
              </a:spcBef>
            </a:pPr>
            <a:r>
              <a:rPr sz="3397" spc="-28" dirty="0">
                <a:solidFill>
                  <a:srgbClr val="E3051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Acknowledgements and//or References (if applicable)</a:t>
            </a:r>
            <a:endParaRPr sz="3397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62" name="Group 61">
            <a:extLst>
              <a:ext uri="{FF2B5EF4-FFF2-40B4-BE49-F238E27FC236}">
                <a16:creationId xmlns:a16="http://schemas.microsoft.com/office/drawing/2014/main" id="{D53FCD06-AEF7-470E-A4E7-6A097EA6AFC9}"/>
              </a:ext>
            </a:extLst>
          </p:cNvPr>
          <p:cNvGrpSpPr/>
          <p:nvPr/>
        </p:nvGrpSpPr>
        <p:grpSpPr>
          <a:xfrm>
            <a:off x="1350570" y="1049620"/>
            <a:ext cx="5450462" cy="1586191"/>
            <a:chOff x="1324997" y="1331489"/>
            <a:chExt cx="3508902" cy="1021159"/>
          </a:xfrm>
        </p:grpSpPr>
        <p:sp>
          <p:nvSpPr>
            <p:cNvPr id="35" name="object 35"/>
            <p:cNvSpPr/>
            <p:nvPr/>
          </p:nvSpPr>
          <p:spPr>
            <a:xfrm>
              <a:off x="1324997" y="1331489"/>
              <a:ext cx="738902" cy="1021159"/>
            </a:xfrm>
            <a:custGeom>
              <a:avLst/>
              <a:gdLst/>
              <a:ahLst/>
              <a:cxnLst/>
              <a:rect l="l" t="t" r="r" b="b"/>
              <a:pathLst>
                <a:path w="260984" h="360680">
                  <a:moveTo>
                    <a:pt x="260413" y="0"/>
                  </a:moveTo>
                  <a:lnTo>
                    <a:pt x="0" y="0"/>
                  </a:lnTo>
                  <a:lnTo>
                    <a:pt x="0" y="67310"/>
                  </a:lnTo>
                  <a:lnTo>
                    <a:pt x="0" y="147320"/>
                  </a:lnTo>
                  <a:lnTo>
                    <a:pt x="77647" y="147320"/>
                  </a:lnTo>
                  <a:lnTo>
                    <a:pt x="77647" y="213271"/>
                  </a:lnTo>
                  <a:lnTo>
                    <a:pt x="0" y="213271"/>
                  </a:lnTo>
                  <a:lnTo>
                    <a:pt x="0" y="294551"/>
                  </a:lnTo>
                  <a:lnTo>
                    <a:pt x="0" y="360591"/>
                  </a:lnTo>
                  <a:lnTo>
                    <a:pt x="260413" y="360591"/>
                  </a:lnTo>
                  <a:lnTo>
                    <a:pt x="260413" y="294551"/>
                  </a:lnTo>
                  <a:lnTo>
                    <a:pt x="77647" y="294551"/>
                  </a:lnTo>
                  <a:lnTo>
                    <a:pt x="77647" y="213868"/>
                  </a:lnTo>
                  <a:lnTo>
                    <a:pt x="244792" y="213868"/>
                  </a:lnTo>
                  <a:lnTo>
                    <a:pt x="244792" y="147307"/>
                  </a:lnTo>
                  <a:lnTo>
                    <a:pt x="77647" y="147307"/>
                  </a:lnTo>
                  <a:lnTo>
                    <a:pt x="77647" y="67310"/>
                  </a:lnTo>
                  <a:lnTo>
                    <a:pt x="260413" y="67310"/>
                  </a:lnTo>
                  <a:lnTo>
                    <a:pt x="260413" y="0"/>
                  </a:lnTo>
                  <a:close/>
                </a:path>
              </a:pathLst>
            </a:custGeom>
            <a:solidFill>
              <a:srgbClr val="E3051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2250695" y="1333175"/>
              <a:ext cx="809017" cy="1019361"/>
            </a:xfrm>
            <a:custGeom>
              <a:avLst/>
              <a:gdLst/>
              <a:ahLst/>
              <a:cxnLst/>
              <a:rect l="l" t="t" r="r" b="b"/>
              <a:pathLst>
                <a:path w="285750" h="360044">
                  <a:moveTo>
                    <a:pt x="160832" y="0"/>
                  </a:moveTo>
                  <a:lnTo>
                    <a:pt x="0" y="0"/>
                  </a:lnTo>
                  <a:lnTo>
                    <a:pt x="0" y="359994"/>
                  </a:lnTo>
                  <a:lnTo>
                    <a:pt x="77647" y="359994"/>
                  </a:lnTo>
                  <a:lnTo>
                    <a:pt x="77647" y="213258"/>
                  </a:lnTo>
                  <a:lnTo>
                    <a:pt x="160832" y="213258"/>
                  </a:lnTo>
                  <a:lnTo>
                    <a:pt x="205833" y="208152"/>
                  </a:lnTo>
                  <a:lnTo>
                    <a:pt x="248893" y="187291"/>
                  </a:lnTo>
                  <a:lnTo>
                    <a:pt x="274656" y="155363"/>
                  </a:lnTo>
                  <a:lnTo>
                    <a:pt x="278250" y="146723"/>
                  </a:lnTo>
                  <a:lnTo>
                    <a:pt x="77647" y="146723"/>
                  </a:lnTo>
                  <a:lnTo>
                    <a:pt x="77647" y="66560"/>
                  </a:lnTo>
                  <a:lnTo>
                    <a:pt x="278353" y="66560"/>
                  </a:lnTo>
                  <a:lnTo>
                    <a:pt x="274656" y="57766"/>
                  </a:lnTo>
                  <a:lnTo>
                    <a:pt x="248893" y="25971"/>
                  </a:lnTo>
                  <a:lnTo>
                    <a:pt x="205833" y="5105"/>
                  </a:lnTo>
                  <a:lnTo>
                    <a:pt x="177091" y="566"/>
                  </a:lnTo>
                  <a:lnTo>
                    <a:pt x="160832" y="0"/>
                  </a:lnTo>
                  <a:close/>
                </a:path>
                <a:path w="285750" h="360044">
                  <a:moveTo>
                    <a:pt x="278353" y="66560"/>
                  </a:moveTo>
                  <a:lnTo>
                    <a:pt x="139153" y="66560"/>
                  </a:lnTo>
                  <a:lnTo>
                    <a:pt x="145898" y="66655"/>
                  </a:lnTo>
                  <a:lnTo>
                    <a:pt x="152512" y="66938"/>
                  </a:lnTo>
                  <a:lnTo>
                    <a:pt x="193941" y="76746"/>
                  </a:lnTo>
                  <a:lnTo>
                    <a:pt x="208737" y="98158"/>
                  </a:lnTo>
                  <a:lnTo>
                    <a:pt x="208737" y="115138"/>
                  </a:lnTo>
                  <a:lnTo>
                    <a:pt x="181165" y="142290"/>
                  </a:lnTo>
                  <a:lnTo>
                    <a:pt x="139153" y="146723"/>
                  </a:lnTo>
                  <a:lnTo>
                    <a:pt x="278250" y="146723"/>
                  </a:lnTo>
                  <a:lnTo>
                    <a:pt x="285369" y="106629"/>
                  </a:lnTo>
                  <a:lnTo>
                    <a:pt x="284944" y="96475"/>
                  </a:lnTo>
                  <a:lnTo>
                    <a:pt x="283670" y="86494"/>
                  </a:lnTo>
                  <a:lnTo>
                    <a:pt x="281543" y="76687"/>
                  </a:lnTo>
                  <a:lnTo>
                    <a:pt x="278512" y="66938"/>
                  </a:lnTo>
                  <a:lnTo>
                    <a:pt x="278353" y="66560"/>
                  </a:lnTo>
                  <a:close/>
                </a:path>
              </a:pathLst>
            </a:custGeom>
            <a:solidFill>
              <a:srgbClr val="E3051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4094997" y="1333394"/>
              <a:ext cx="738902" cy="1017564"/>
            </a:xfrm>
            <a:custGeom>
              <a:avLst/>
              <a:gdLst/>
              <a:ahLst/>
              <a:cxnLst/>
              <a:rect l="l" t="t" r="r" b="b"/>
              <a:pathLst>
                <a:path w="260985" h="359409">
                  <a:moveTo>
                    <a:pt x="260426" y="293370"/>
                  </a:moveTo>
                  <a:lnTo>
                    <a:pt x="77647" y="293370"/>
                  </a:lnTo>
                  <a:lnTo>
                    <a:pt x="77647" y="0"/>
                  </a:lnTo>
                  <a:lnTo>
                    <a:pt x="0" y="0"/>
                  </a:lnTo>
                  <a:lnTo>
                    <a:pt x="0" y="293370"/>
                  </a:lnTo>
                  <a:lnTo>
                    <a:pt x="0" y="359410"/>
                  </a:lnTo>
                  <a:lnTo>
                    <a:pt x="260426" y="359410"/>
                  </a:lnTo>
                  <a:lnTo>
                    <a:pt x="260426" y="293370"/>
                  </a:lnTo>
                  <a:close/>
                </a:path>
              </a:pathLst>
            </a:custGeom>
            <a:solidFill>
              <a:srgbClr val="E3051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3198499" y="1331489"/>
              <a:ext cx="738902" cy="1021159"/>
            </a:xfrm>
            <a:custGeom>
              <a:avLst/>
              <a:gdLst/>
              <a:ahLst/>
              <a:cxnLst/>
              <a:rect l="l" t="t" r="r" b="b"/>
              <a:pathLst>
                <a:path w="260984" h="360680">
                  <a:moveTo>
                    <a:pt x="77660" y="213868"/>
                  </a:moveTo>
                  <a:lnTo>
                    <a:pt x="12" y="213868"/>
                  </a:lnTo>
                  <a:lnTo>
                    <a:pt x="12" y="360591"/>
                  </a:lnTo>
                  <a:lnTo>
                    <a:pt x="77660" y="360591"/>
                  </a:lnTo>
                  <a:lnTo>
                    <a:pt x="77660" y="213868"/>
                  </a:lnTo>
                  <a:close/>
                </a:path>
                <a:path w="260984" h="360680">
                  <a:moveTo>
                    <a:pt x="244805" y="147307"/>
                  </a:moveTo>
                  <a:lnTo>
                    <a:pt x="77660" y="147307"/>
                  </a:lnTo>
                  <a:lnTo>
                    <a:pt x="77660" y="213868"/>
                  </a:lnTo>
                  <a:lnTo>
                    <a:pt x="244805" y="213868"/>
                  </a:lnTo>
                  <a:lnTo>
                    <a:pt x="244805" y="147307"/>
                  </a:lnTo>
                  <a:close/>
                </a:path>
                <a:path w="260984" h="360680">
                  <a:moveTo>
                    <a:pt x="260413" y="0"/>
                  </a:moveTo>
                  <a:lnTo>
                    <a:pt x="0" y="0"/>
                  </a:lnTo>
                  <a:lnTo>
                    <a:pt x="0" y="67310"/>
                  </a:lnTo>
                  <a:lnTo>
                    <a:pt x="0" y="147320"/>
                  </a:lnTo>
                  <a:lnTo>
                    <a:pt x="77647" y="147320"/>
                  </a:lnTo>
                  <a:lnTo>
                    <a:pt x="77647" y="67310"/>
                  </a:lnTo>
                  <a:lnTo>
                    <a:pt x="260413" y="67310"/>
                  </a:lnTo>
                  <a:lnTo>
                    <a:pt x="260413" y="0"/>
                  </a:lnTo>
                  <a:close/>
                </a:path>
              </a:pathLst>
            </a:custGeom>
            <a:solidFill>
              <a:srgbClr val="E3051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59" name="Picture 58">
            <a:extLst>
              <a:ext uri="{FF2B5EF4-FFF2-40B4-BE49-F238E27FC236}">
                <a16:creationId xmlns:a16="http://schemas.microsoft.com/office/drawing/2014/main" id="{1211254A-5061-4C68-A4A5-687CE39FF45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46634" y="257268"/>
            <a:ext cx="5871977" cy="3059300"/>
          </a:xfrm>
          <a:prstGeom prst="rect">
            <a:avLst/>
          </a:prstGeom>
        </p:spPr>
      </p:pic>
      <p:pic>
        <p:nvPicPr>
          <p:cNvPr id="45" name="Picture 44">
            <a:extLst>
              <a:ext uri="{FF2B5EF4-FFF2-40B4-BE49-F238E27FC236}">
                <a16:creationId xmlns:a16="http://schemas.microsoft.com/office/drawing/2014/main" id="{6A5AAB72-DB7F-4818-A360-675ABE8348B1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7955"/>
          <a:stretch/>
        </p:blipFill>
        <p:spPr>
          <a:xfrm>
            <a:off x="16879794" y="651065"/>
            <a:ext cx="6004297" cy="2285563"/>
          </a:xfrm>
          <a:prstGeom prst="rect">
            <a:avLst/>
          </a:prstGeom>
        </p:spPr>
      </p:pic>
      <p:pic>
        <p:nvPicPr>
          <p:cNvPr id="46" name="Picture 45">
            <a:extLst>
              <a:ext uri="{FF2B5EF4-FFF2-40B4-BE49-F238E27FC236}">
                <a16:creationId xmlns:a16="http://schemas.microsoft.com/office/drawing/2014/main" id="{E0A21F9D-9C2D-4BE5-9FE1-CB3DA8CE876E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808" t="27551" r="15340" b="37647"/>
          <a:stretch/>
        </p:blipFill>
        <p:spPr>
          <a:xfrm>
            <a:off x="7559342" y="151676"/>
            <a:ext cx="8808404" cy="2811433"/>
          </a:xfrm>
          <a:prstGeom prst="rect">
            <a:avLst/>
          </a:prstGeom>
        </p:spPr>
      </p:pic>
      <p:sp>
        <p:nvSpPr>
          <p:cNvPr id="12" name="object 12"/>
          <p:cNvSpPr/>
          <p:nvPr/>
        </p:nvSpPr>
        <p:spPr>
          <a:xfrm>
            <a:off x="15900065" y="15666121"/>
            <a:ext cx="12537965" cy="8921679"/>
          </a:xfrm>
          <a:custGeom>
            <a:avLst/>
            <a:gdLst/>
            <a:ahLst/>
            <a:cxnLst/>
            <a:rect l="l" t="t" r="r" b="b"/>
            <a:pathLst>
              <a:path w="4428490" h="2592070">
                <a:moveTo>
                  <a:pt x="4427994" y="0"/>
                </a:moveTo>
                <a:lnTo>
                  <a:pt x="0" y="0"/>
                </a:lnTo>
                <a:lnTo>
                  <a:pt x="0" y="2591993"/>
                </a:lnTo>
                <a:lnTo>
                  <a:pt x="4427994" y="2591993"/>
                </a:lnTo>
                <a:lnTo>
                  <a:pt x="4427994" y="0"/>
                </a:lnTo>
                <a:close/>
              </a:path>
            </a:pathLst>
          </a:custGeom>
          <a:solidFill>
            <a:srgbClr val="C9C6C6"/>
          </a:solidFill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1834639" y="22755340"/>
            <a:ext cx="12537965" cy="7849262"/>
          </a:xfrm>
          <a:custGeom>
            <a:avLst/>
            <a:gdLst/>
            <a:ahLst/>
            <a:cxnLst/>
            <a:rect l="l" t="t" r="r" b="b"/>
            <a:pathLst>
              <a:path w="4428490" h="2772409">
                <a:moveTo>
                  <a:pt x="4427994" y="0"/>
                </a:moveTo>
                <a:lnTo>
                  <a:pt x="0" y="0"/>
                </a:lnTo>
                <a:lnTo>
                  <a:pt x="0" y="2772003"/>
                </a:lnTo>
                <a:lnTo>
                  <a:pt x="4427994" y="2772003"/>
                </a:lnTo>
                <a:lnTo>
                  <a:pt x="4427994" y="0"/>
                </a:lnTo>
                <a:close/>
              </a:path>
            </a:pathLst>
          </a:custGeom>
          <a:solidFill>
            <a:srgbClr val="C9C6C6"/>
          </a:solidFill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83089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414</TotalTime>
  <Words>520</Words>
  <Application>Microsoft Office PowerPoint</Application>
  <PresentationFormat>Custom</PresentationFormat>
  <Paragraphs>75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layout A</dc:title>
  <dc:creator>Beatrice Malchiodi</dc:creator>
  <cp:lastModifiedBy>Beatrice Malchiodi</cp:lastModifiedBy>
  <cp:revision>15</cp:revision>
  <cp:lastPrinted>2025-06-04T14:55:37Z</cp:lastPrinted>
  <dcterms:created xsi:type="dcterms:W3CDTF">2022-12-16T09:45:20Z</dcterms:created>
  <dcterms:modified xsi:type="dcterms:W3CDTF">2025-06-04T15:13:12Z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2022-12-16T00:00:00Z</vt:filetime>
  </property>
  <property fmtid="{D5CDD505-2E9C-101B-9397-08002B2CF9AE}" pid="3" name="Creator">
    <vt:lpwstr>Adobe Illustrator 27.0 (Macintosh)</vt:lpwstr>
  </property>
  <property fmtid="{D5CDD505-2E9C-101B-9397-08002B2CF9AE}" pid="4" name="LastSaved">
    <vt:filetime>2022-12-16T00:00:00Z</vt:filetime>
  </property>
  <property fmtid="{D5CDD505-2E9C-101B-9397-08002B2CF9AE}" pid="5" name="Producer">
    <vt:lpwstr>Adobe PDF library 16.07</vt:lpwstr>
  </property>
</Properties>
</file>