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30275213" cy="42840275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8157" userDrawn="1">
          <p15:clr>
            <a:srgbClr val="A4A3A4"/>
          </p15:clr>
        </p15:guide>
        <p15:guide id="2" pos="6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12"/>
    <a:srgbClr val="E4E4E4"/>
    <a:srgbClr val="E30513"/>
    <a:srgbClr val="D9B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4"/>
    <p:restoredTop sz="94708"/>
  </p:normalViewPr>
  <p:slideViewPr>
    <p:cSldViewPr>
      <p:cViewPr>
        <p:scale>
          <a:sx n="25" d="100"/>
          <a:sy n="25" d="100"/>
        </p:scale>
        <p:origin x="2736" y="18"/>
      </p:cViewPr>
      <p:guideLst>
        <p:guide orient="horz" pos="8157"/>
        <p:guide pos="61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D473C-FAF4-4111-ADFA-D114AA4B75C2}" type="datetimeFigureOut">
              <a:rPr lang="en-CH" smtClean="0"/>
              <a:t>04/06/2025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1890713"/>
            <a:ext cx="3606800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2F9C-A976-4E9A-B8EB-20BD3A4193C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1525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1pPr>
    <a:lvl2pPr marL="1294580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2pPr>
    <a:lvl3pPr marL="2589160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3pPr>
    <a:lvl4pPr marL="3883743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4pPr>
    <a:lvl5pPr marL="5178323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5pPr>
    <a:lvl6pPr marL="6472903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6pPr>
    <a:lvl7pPr marL="7767483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7pPr>
    <a:lvl8pPr marL="9062066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8pPr>
    <a:lvl9pPr marL="10356646" algn="l" defTabSz="2589160" rtl="0" eaLnBrk="1" latinLnBrk="0" hangingPunct="1">
      <a:defRPr sz="33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1" y="13280489"/>
            <a:ext cx="257339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2" y="23990555"/>
            <a:ext cx="2119264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13765" y="98532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591739" y="98532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3761" y="1713612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53265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41457"/>
            <a:ext cx="96880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41457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41457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294425">
        <a:defRPr>
          <a:latin typeface="+mn-lt"/>
          <a:ea typeface="+mn-ea"/>
          <a:cs typeface="+mn-cs"/>
        </a:defRPr>
      </a:lvl2pPr>
      <a:lvl3pPr marL="2588849">
        <a:defRPr>
          <a:latin typeface="+mn-lt"/>
          <a:ea typeface="+mn-ea"/>
          <a:cs typeface="+mn-cs"/>
        </a:defRPr>
      </a:lvl3pPr>
      <a:lvl4pPr marL="3883274">
        <a:defRPr>
          <a:latin typeface="+mn-lt"/>
          <a:ea typeface="+mn-ea"/>
          <a:cs typeface="+mn-cs"/>
        </a:defRPr>
      </a:lvl4pPr>
      <a:lvl5pPr marL="5177699">
        <a:defRPr>
          <a:latin typeface="+mn-lt"/>
          <a:ea typeface="+mn-ea"/>
          <a:cs typeface="+mn-cs"/>
        </a:defRPr>
      </a:lvl5pPr>
      <a:lvl6pPr marL="6472123">
        <a:defRPr>
          <a:latin typeface="+mn-lt"/>
          <a:ea typeface="+mn-ea"/>
          <a:cs typeface="+mn-cs"/>
        </a:defRPr>
      </a:lvl6pPr>
      <a:lvl7pPr marL="7766548">
        <a:defRPr>
          <a:latin typeface="+mn-lt"/>
          <a:ea typeface="+mn-ea"/>
          <a:cs typeface="+mn-cs"/>
        </a:defRPr>
      </a:lvl7pPr>
      <a:lvl8pPr marL="9060972">
        <a:defRPr>
          <a:latin typeface="+mn-lt"/>
          <a:ea typeface="+mn-ea"/>
          <a:cs typeface="+mn-cs"/>
        </a:defRPr>
      </a:lvl8pPr>
      <a:lvl9pPr marL="1035539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294425">
        <a:defRPr>
          <a:latin typeface="+mn-lt"/>
          <a:ea typeface="+mn-ea"/>
          <a:cs typeface="+mn-cs"/>
        </a:defRPr>
      </a:lvl2pPr>
      <a:lvl3pPr marL="2588849">
        <a:defRPr>
          <a:latin typeface="+mn-lt"/>
          <a:ea typeface="+mn-ea"/>
          <a:cs typeface="+mn-cs"/>
        </a:defRPr>
      </a:lvl3pPr>
      <a:lvl4pPr marL="3883274">
        <a:defRPr>
          <a:latin typeface="+mn-lt"/>
          <a:ea typeface="+mn-ea"/>
          <a:cs typeface="+mn-cs"/>
        </a:defRPr>
      </a:lvl4pPr>
      <a:lvl5pPr marL="5177699">
        <a:defRPr>
          <a:latin typeface="+mn-lt"/>
          <a:ea typeface="+mn-ea"/>
          <a:cs typeface="+mn-cs"/>
        </a:defRPr>
      </a:lvl5pPr>
      <a:lvl6pPr marL="6472123">
        <a:defRPr>
          <a:latin typeface="+mn-lt"/>
          <a:ea typeface="+mn-ea"/>
          <a:cs typeface="+mn-cs"/>
        </a:defRPr>
      </a:lvl6pPr>
      <a:lvl7pPr marL="7766548">
        <a:defRPr>
          <a:latin typeface="+mn-lt"/>
          <a:ea typeface="+mn-ea"/>
          <a:cs typeface="+mn-cs"/>
        </a:defRPr>
      </a:lvl7pPr>
      <a:lvl8pPr marL="9060972">
        <a:defRPr>
          <a:latin typeface="+mn-lt"/>
          <a:ea typeface="+mn-ea"/>
          <a:cs typeface="+mn-cs"/>
        </a:defRPr>
      </a:lvl8pPr>
      <a:lvl9pPr marL="1035539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5390420" y="11701024"/>
            <a:ext cx="13557326" cy="14499368"/>
          </a:xfrm>
          <a:custGeom>
            <a:avLst/>
            <a:gdLst/>
            <a:ahLst/>
            <a:cxnLst/>
            <a:rect l="l" t="t" r="r" b="b"/>
            <a:pathLst>
              <a:path w="4788534" h="4212590">
                <a:moveTo>
                  <a:pt x="4788001" y="0"/>
                </a:moveTo>
                <a:lnTo>
                  <a:pt x="0" y="0"/>
                </a:lnTo>
                <a:lnTo>
                  <a:pt x="0" y="4212005"/>
                </a:lnTo>
                <a:lnTo>
                  <a:pt x="4788001" y="4212005"/>
                </a:lnTo>
                <a:lnTo>
                  <a:pt x="4788001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90420" y="11701025"/>
            <a:ext cx="13557326" cy="14043346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350574" rIns="0" bIns="0" rtlCol="0">
            <a:noAutofit/>
          </a:bodyPr>
          <a:lstStyle/>
          <a:p>
            <a:pPr marL="508781" marR="956436">
              <a:lnSpc>
                <a:spcPct val="107700"/>
              </a:lnSpc>
              <a:spcBef>
                <a:spcPts val="2760"/>
              </a:spcBef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mountains,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Consonantia,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texts.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Bookmarksgrove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coast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Semantics,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ocean.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6"/>
              </a:spcBef>
            </a:pPr>
            <a:endParaRPr sz="240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marR="1177567">
              <a:lnSpc>
                <a:spcPct val="107200"/>
              </a:lnSpc>
            </a:pP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Infotext.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elit,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spc="-7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1416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aliqua.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veniam,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1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spc="-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exter.</a:t>
            </a:r>
            <a:endParaRPr sz="198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ChangeAspect="1"/>
          </p:cNvSpPr>
          <p:nvPr/>
        </p:nvSpPr>
        <p:spPr>
          <a:xfrm>
            <a:off x="1324987" y="3692237"/>
            <a:ext cx="27621637" cy="6395769"/>
          </a:xfrm>
          <a:prstGeom prst="rect">
            <a:avLst/>
          </a:prstGeom>
          <a:solidFill>
            <a:srgbClr val="C80412"/>
          </a:solidFill>
        </p:spPr>
        <p:txBody>
          <a:bodyPr vert="horz" wrap="square" lIns="0" tIns="623842" rIns="0" bIns="0" rtlCol="0">
            <a:noAutofit/>
          </a:bodyPr>
          <a:lstStyle/>
          <a:p>
            <a:pPr marL="1017562" marR="6851462">
              <a:spcBef>
                <a:spcPts val="4912"/>
              </a:spcBef>
            </a:pPr>
            <a:r>
              <a:rPr sz="9600" spc="-7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9600" spc="-5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spc="-2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9600" spc="-4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9600" spc="-4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spc="-26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poster,</a:t>
            </a:r>
            <a:r>
              <a:rPr lang="en-US" sz="9600" spc="-396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9600" spc="-396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per your abstract submission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70"/>
              </a:spcBef>
            </a:pPr>
            <a:endParaRPr lang="en-US" sz="82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562">
              <a:spcBef>
                <a:spcPts val="14"/>
              </a:spcBef>
            </a:pPr>
            <a:r>
              <a:rPr lang="en-US" sz="3600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3600" u="sng" spc="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3600" u="sng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spc="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3600" spc="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sz="3600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spc="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3600" spc="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-2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n-US" sz="3600" spc="-42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600" u="sng" spc="-4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u="sng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Presenter' s name underlined</a:t>
            </a:r>
            <a:r>
              <a:rPr lang="en-CH" sz="3600" u="sng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562">
              <a:spcBef>
                <a:spcPts val="510"/>
              </a:spcBef>
            </a:pPr>
            <a:r>
              <a:rPr sz="3600" spc="-42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3600" spc="-2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unit,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 X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sz="3600" spc="-4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unit,</a:t>
            </a:r>
            <a:r>
              <a:rPr sz="3600" spc="-4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sz="3600" spc="-4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aseline="347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unit,</a:t>
            </a:r>
            <a:r>
              <a:rPr sz="3600" spc="-4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br>
              <a:rPr sz="3600" spc="-5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H" sz="396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90420" y="27732827"/>
            <a:ext cx="13557326" cy="9887985"/>
          </a:xfrm>
          <a:custGeom>
            <a:avLst/>
            <a:gdLst/>
            <a:ahLst/>
            <a:cxnLst/>
            <a:rect l="l" t="t" r="r" b="b"/>
            <a:pathLst>
              <a:path w="4788534" h="3492500">
                <a:moveTo>
                  <a:pt x="4788001" y="0"/>
                </a:moveTo>
                <a:lnTo>
                  <a:pt x="0" y="0"/>
                </a:lnTo>
                <a:lnTo>
                  <a:pt x="0" y="3492004"/>
                </a:lnTo>
                <a:lnTo>
                  <a:pt x="4788001" y="3492004"/>
                </a:lnTo>
                <a:lnTo>
                  <a:pt x="4788001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00149" y="28048141"/>
            <a:ext cx="12537965" cy="4542925"/>
          </a:xfrm>
          <a:prstGeom prst="rect">
            <a:avLst/>
          </a:prstGeom>
        </p:spPr>
        <p:txBody>
          <a:bodyPr vert="horz" wrap="square" lIns="0" tIns="35956" rIns="0" bIns="0" rtlCol="0">
            <a:noAutofit/>
          </a:bodyPr>
          <a:lstStyle/>
          <a:p>
            <a:pPr marL="508781" marR="800026" indent="-510579">
              <a:lnSpc>
                <a:spcPct val="107700"/>
              </a:lnSpc>
              <a:spcBef>
                <a:spcPts val="283"/>
              </a:spcBef>
              <a:buClr>
                <a:srgbClr val="413C3A"/>
              </a:buClr>
              <a:buChar char="■"/>
              <a:tabLst>
                <a:tab pos="51057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moun-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tains,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Consonantia.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indent="-510579">
              <a:spcBef>
                <a:spcPts val="311"/>
              </a:spcBef>
              <a:buClr>
                <a:srgbClr val="413C3A"/>
              </a:buClr>
              <a:buChar char="■"/>
              <a:tabLst>
                <a:tab pos="51057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texts.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marR="14382" indent="-510579">
              <a:lnSpc>
                <a:spcPct val="107700"/>
              </a:lnSpc>
              <a:buClr>
                <a:srgbClr val="413C3A"/>
              </a:buClr>
              <a:buChar char="■"/>
              <a:tabLst>
                <a:tab pos="510579" algn="l"/>
              </a:tabLst>
            </a:pP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Bookmarksgrove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coast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Semantics,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ocean.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named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Duden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regelialia.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indent="-510579">
              <a:spcBef>
                <a:spcPts val="297"/>
              </a:spcBef>
              <a:buClr>
                <a:srgbClr val="413C3A"/>
              </a:buClr>
              <a:buChar char="■"/>
              <a:tabLst>
                <a:tab pos="51057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texts.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indent="-510579">
              <a:spcBef>
                <a:spcPts val="311"/>
              </a:spcBef>
              <a:buClr>
                <a:srgbClr val="413C3A"/>
              </a:buClr>
              <a:buChar char="■"/>
              <a:tabLst>
                <a:tab pos="51057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mountains.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24994" y="18984208"/>
            <a:ext cx="13557326" cy="12944271"/>
          </a:xfrm>
          <a:custGeom>
            <a:avLst/>
            <a:gdLst/>
            <a:ahLst/>
            <a:cxnLst/>
            <a:rect l="l" t="t" r="r" b="b"/>
            <a:pathLst>
              <a:path w="4788535" h="4572000">
                <a:moveTo>
                  <a:pt x="4788001" y="0"/>
                </a:moveTo>
                <a:lnTo>
                  <a:pt x="0" y="0"/>
                </a:lnTo>
                <a:lnTo>
                  <a:pt x="0" y="4572000"/>
                </a:lnTo>
                <a:lnTo>
                  <a:pt x="4788001" y="4572000"/>
                </a:lnTo>
                <a:lnTo>
                  <a:pt x="4788001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24994" y="33437589"/>
            <a:ext cx="13557326" cy="8358044"/>
          </a:xfrm>
          <a:custGeom>
            <a:avLst/>
            <a:gdLst/>
            <a:ahLst/>
            <a:cxnLst/>
            <a:rect l="l" t="t" r="r" b="b"/>
            <a:pathLst>
              <a:path w="4788535" h="2952115">
                <a:moveTo>
                  <a:pt x="4788001" y="0"/>
                </a:moveTo>
                <a:lnTo>
                  <a:pt x="0" y="0"/>
                </a:lnTo>
                <a:lnTo>
                  <a:pt x="0" y="2952000"/>
                </a:lnTo>
                <a:lnTo>
                  <a:pt x="4788001" y="2952000"/>
                </a:lnTo>
                <a:lnTo>
                  <a:pt x="4788001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24994" y="11701025"/>
            <a:ext cx="13557326" cy="58344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0" tIns="350574" rIns="0" bIns="0" rtlCol="0">
            <a:noAutofit/>
          </a:bodyPr>
          <a:lstStyle/>
          <a:p>
            <a:pPr marL="508781" marR="622043">
              <a:lnSpc>
                <a:spcPct val="107700"/>
              </a:lnSpc>
              <a:spcBef>
                <a:spcPts val="2760"/>
              </a:spcBef>
            </a:pP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 ipsum  </a:t>
            </a:r>
          </a:p>
          <a:p>
            <a:pPr marL="508781" marR="622043">
              <a:lnSpc>
                <a:spcPct val="107700"/>
              </a:lnSpc>
              <a:spcBef>
                <a:spcPts val="2760"/>
              </a:spcBef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mountains,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Consonantia,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texts.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coast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Semantics,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ocean.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named</a:t>
            </a:r>
            <a:r>
              <a:rPr sz="3397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 err="1">
                <a:latin typeface="Arial" panose="020B0604020202020204" pitchFamily="34" charset="0"/>
                <a:cs typeface="Arial" panose="020B0604020202020204" pitchFamily="34" charset="0"/>
              </a:rPr>
              <a:t>Duden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781" marR="622043">
              <a:lnSpc>
                <a:spcPct val="107700"/>
              </a:lnSpc>
              <a:spcBef>
                <a:spcPts val="2760"/>
              </a:spcBef>
            </a:pPr>
            <a:r>
              <a:rPr lang="en-CH" sz="3397" spc="-28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  <a:p>
            <a:pPr marL="508781" marR="622043">
              <a:lnSpc>
                <a:spcPct val="107700"/>
              </a:lnSpc>
              <a:spcBef>
                <a:spcPts val="2760"/>
              </a:spcBef>
            </a:pPr>
            <a:r>
              <a:rPr lang="en-CH" sz="3397" spc="-28" dirty="0"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24994" y="18984209"/>
            <a:ext cx="13557326" cy="12944269"/>
          </a:xfrm>
          <a:prstGeom prst="rect">
            <a:avLst/>
          </a:prstGeom>
        </p:spPr>
        <p:txBody>
          <a:bodyPr vert="horz" wrap="square" lIns="0" tIns="350574" rIns="0" bIns="0" rtlCol="0">
            <a:noAutofit/>
          </a:bodyPr>
          <a:lstStyle/>
          <a:p>
            <a:pPr marL="1017562" marR="1308807" indent="-510579">
              <a:lnSpc>
                <a:spcPct val="107700"/>
              </a:lnSpc>
              <a:spcBef>
                <a:spcPts val="2760"/>
              </a:spcBef>
              <a:buClr>
                <a:srgbClr val="413C3A"/>
              </a:buClr>
              <a:buChar char="■"/>
              <a:tabLst>
                <a:tab pos="1019359" algn="l"/>
              </a:tabLst>
            </a:pP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together. </a:t>
            </a:r>
          </a:p>
          <a:p>
            <a:pPr marL="1017562" marR="1308807" indent="-510579">
              <a:lnSpc>
                <a:spcPct val="107700"/>
              </a:lnSpc>
              <a:spcBef>
                <a:spcPts val="2760"/>
              </a:spcBef>
              <a:buClr>
                <a:srgbClr val="413C3A"/>
              </a:buClr>
              <a:buChar char="■"/>
              <a:tabLst>
                <a:tab pos="101935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moun-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tains,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Consonantia.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CH"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781" marR="731709">
              <a:lnSpc>
                <a:spcPct val="107200"/>
              </a:lnSpc>
              <a:spcBef>
                <a:spcPts val="2322"/>
              </a:spcBef>
            </a:pP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Infotext.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elit,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sz="1982" spc="57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spc="-7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1416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aliqua.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veniam,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982" spc="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sz="1982" spc="42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82" spc="-28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exter.</a:t>
            </a:r>
            <a:endParaRPr sz="198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24994" y="33437580"/>
            <a:ext cx="13557326" cy="4807877"/>
          </a:xfrm>
          <a:prstGeom prst="rect">
            <a:avLst/>
          </a:prstGeom>
        </p:spPr>
        <p:txBody>
          <a:bodyPr vert="horz" wrap="square" lIns="0" tIns="350574" rIns="0" bIns="0" rtlCol="0">
            <a:noAutofit/>
          </a:bodyPr>
          <a:lstStyle/>
          <a:p>
            <a:pPr marL="1017562" marR="1308807" indent="-510579">
              <a:lnSpc>
                <a:spcPct val="107700"/>
              </a:lnSpc>
              <a:spcBef>
                <a:spcPts val="2760"/>
              </a:spcBef>
              <a:buClr>
                <a:srgbClr val="413C3A"/>
              </a:buClr>
              <a:buFontTx/>
              <a:buChar char="■"/>
              <a:tabLst>
                <a:tab pos="1019359" algn="l"/>
              </a:tabLst>
            </a:pP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7" dirty="0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en-CH" sz="3397" dirty="0">
                <a:latin typeface="Arial" panose="020B0604020202020204" pitchFamily="34" charset="0"/>
                <a:cs typeface="Arial" panose="020B0604020202020204" pitchFamily="34" charset="0"/>
              </a:rPr>
              <a:t> together. </a:t>
            </a:r>
          </a:p>
          <a:p>
            <a:pPr marL="1017562" marR="1308807" indent="-510579">
              <a:lnSpc>
                <a:spcPct val="107700"/>
              </a:lnSpc>
              <a:spcBef>
                <a:spcPts val="2760"/>
              </a:spcBef>
              <a:buClr>
                <a:srgbClr val="413C3A"/>
              </a:buClr>
              <a:buChar char="■"/>
              <a:tabLst>
                <a:tab pos="101935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moun-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tains,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57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9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Consonantia.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562" marR="542939" indent="-510579">
              <a:lnSpc>
                <a:spcPts val="4388"/>
              </a:lnSpc>
              <a:spcBef>
                <a:spcPts val="198"/>
              </a:spcBef>
              <a:buClr>
                <a:srgbClr val="413C3A"/>
              </a:buClr>
              <a:buChar char="■"/>
              <a:tabLst>
                <a:tab pos="1019359" algn="l"/>
              </a:tabLst>
            </a:pP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named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Duden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3397" spc="-1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supplies</a:t>
            </a:r>
            <a:r>
              <a:rPr sz="3397" spc="-1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7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3397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397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3397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397" spc="-28" dirty="0">
                <a:latin typeface="Arial" panose="020B0604020202020204" pitchFamily="34" charset="0"/>
                <a:cs typeface="Arial" panose="020B0604020202020204" pitchFamily="34" charset="0"/>
              </a:rPr>
              <a:t>regelialia.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90420" y="39043390"/>
            <a:ext cx="13557326" cy="2745344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3596" rIns="0" bIns="0" rtlCol="0">
            <a:noAutofit/>
          </a:bodyPr>
          <a:lstStyle/>
          <a:p>
            <a:pPr>
              <a:spcBef>
                <a:spcPts val="28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409" marR="1488588" indent="-307426">
              <a:lnSpc>
                <a:spcPct val="107200"/>
              </a:lnSpc>
              <a:spcBef>
                <a:spcPts val="14"/>
              </a:spcBef>
              <a:buAutoNum type="arabicPeriod"/>
              <a:tabLst>
                <a:tab pos="816207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away,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mountains,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Vokalia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7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141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Consonantia,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blind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8" dirty="0">
                <a:latin typeface="Arial" panose="020B0604020202020204" pitchFamily="34" charset="0"/>
                <a:cs typeface="Arial" panose="020B0604020202020204" pitchFamily="34" charset="0"/>
              </a:rPr>
              <a:t>texts.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409" indent="-307426">
              <a:spcBef>
                <a:spcPts val="170"/>
              </a:spcBef>
              <a:buAutoNum type="arabicPeriod"/>
              <a:tabLst>
                <a:tab pos="816207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Bookmarksgrove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coast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Semantics,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8" dirty="0">
                <a:latin typeface="Arial" panose="020B0604020202020204" pitchFamily="34" charset="0"/>
                <a:cs typeface="Arial" panose="020B0604020202020204" pitchFamily="34" charset="0"/>
              </a:rPr>
              <a:t>ocean.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409" indent="-307426">
              <a:spcBef>
                <a:spcPts val="170"/>
              </a:spcBef>
              <a:buAutoNum type="arabicPeriod"/>
              <a:tabLst>
                <a:tab pos="816207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 small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named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Duden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supplies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2000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8" dirty="0">
                <a:latin typeface="Arial" panose="020B0604020202020204" pitchFamily="34" charset="0"/>
                <a:cs typeface="Arial" panose="020B0604020202020204" pitchFamily="34" charset="0"/>
              </a:rPr>
              <a:t>regelialia.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409" indent="-307426">
              <a:spcBef>
                <a:spcPts val="170"/>
              </a:spcBef>
              <a:buAutoNum type="arabicPeriod"/>
              <a:tabLst>
                <a:tab pos="816207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paradisematic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country,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roasted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fly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2000" spc="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8" dirty="0">
                <a:latin typeface="Arial" panose="020B0604020202020204" pitchFamily="34" charset="0"/>
                <a:cs typeface="Arial" panose="020B0604020202020204" pitchFamily="34" charset="0"/>
              </a:rPr>
              <a:t>mouth.</a:t>
            </a:r>
          </a:p>
          <a:p>
            <a:pPr marL="814409" indent="-307426">
              <a:spcBef>
                <a:spcPts val="170"/>
              </a:spcBef>
              <a:buAutoNum type="arabicPeriod"/>
              <a:tabLst>
                <a:tab pos="816207" algn="l"/>
              </a:tabLst>
            </a:pPr>
            <a:endParaRPr lang="en-CH" sz="2000" spc="-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409" indent="-307426">
              <a:spcBef>
                <a:spcPts val="170"/>
              </a:spcBef>
              <a:buAutoNum type="arabicPeriod"/>
              <a:tabLst>
                <a:tab pos="816207" algn="l"/>
              </a:tabLst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34632" y="37193537"/>
            <a:ext cx="12537965" cy="4332735"/>
          </a:xfrm>
          <a:custGeom>
            <a:avLst/>
            <a:gdLst/>
            <a:ahLst/>
            <a:cxnLst/>
            <a:rect l="l" t="t" r="r" b="b"/>
            <a:pathLst>
              <a:path w="4428490" h="1530350">
                <a:moveTo>
                  <a:pt x="2123998" y="0"/>
                </a:moveTo>
                <a:lnTo>
                  <a:pt x="0" y="0"/>
                </a:lnTo>
                <a:lnTo>
                  <a:pt x="0" y="1529981"/>
                </a:lnTo>
                <a:lnTo>
                  <a:pt x="2123998" y="1529981"/>
                </a:lnTo>
                <a:lnTo>
                  <a:pt x="2123998" y="0"/>
                </a:lnTo>
                <a:close/>
              </a:path>
              <a:path w="4428490" h="1530350">
                <a:moveTo>
                  <a:pt x="4427994" y="25"/>
                </a:moveTo>
                <a:lnTo>
                  <a:pt x="2303996" y="25"/>
                </a:lnTo>
                <a:lnTo>
                  <a:pt x="2303996" y="1530019"/>
                </a:lnTo>
                <a:lnTo>
                  <a:pt x="4427994" y="1530019"/>
                </a:lnTo>
                <a:lnTo>
                  <a:pt x="4427994" y="25"/>
                </a:lnTo>
                <a:close/>
              </a:path>
            </a:pathLst>
          </a:custGeom>
          <a:solidFill>
            <a:srgbClr val="C9C6C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900047" y="34155212"/>
            <a:ext cx="12537965" cy="0"/>
          </a:xfrm>
          <a:custGeom>
            <a:avLst/>
            <a:gdLst/>
            <a:ahLst/>
            <a:cxnLst/>
            <a:rect l="l" t="t" r="r" b="b"/>
            <a:pathLst>
              <a:path w="4428490">
                <a:moveTo>
                  <a:pt x="0" y="0"/>
                </a:moveTo>
                <a:lnTo>
                  <a:pt x="44279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75423" y="33683925"/>
            <a:ext cx="1396903" cy="297789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>
              <a:spcBef>
                <a:spcPts val="283"/>
              </a:spcBef>
            </a:pPr>
            <a:r>
              <a:rPr sz="1699" b="1" dirty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1699" b="1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b="1" spc="-28" dirty="0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endParaRPr sz="16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74338" y="34443756"/>
            <a:ext cx="1351957" cy="2447929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algn="just">
              <a:spcBef>
                <a:spcPts val="283"/>
              </a:spcBef>
            </a:pP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sz="1699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1699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sz="1699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4382" algn="just">
              <a:lnSpc>
                <a:spcPct val="291400"/>
              </a:lnSpc>
            </a:pP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sz="1699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1699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sz="1699" spc="141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sz="1699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1699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sz="1699" spc="141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sz="1699" spc="4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1699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sz="16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5900047" y="34389607"/>
            <a:ext cx="12537965" cy="2569078"/>
            <a:chOff x="5615999" y="11495215"/>
            <a:chExt cx="4428490" cy="907415"/>
          </a:xfrm>
        </p:grpSpPr>
        <p:sp>
          <p:nvSpPr>
            <p:cNvPr id="23" name="object 23"/>
            <p:cNvSpPr/>
            <p:nvPr/>
          </p:nvSpPr>
          <p:spPr>
            <a:xfrm>
              <a:off x="5615999" y="12217356"/>
              <a:ext cx="4428490" cy="0"/>
            </a:xfrm>
            <a:custGeom>
              <a:avLst/>
              <a:gdLst/>
              <a:ahLst/>
              <a:cxnLst/>
              <a:rect l="l" t="t" r="r" b="b"/>
              <a:pathLst>
                <a:path w="4428490">
                  <a:moveTo>
                    <a:pt x="0" y="0"/>
                  </a:moveTo>
                  <a:lnTo>
                    <a:pt x="44279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5615999" y="11955777"/>
              <a:ext cx="4428490" cy="0"/>
            </a:xfrm>
            <a:custGeom>
              <a:avLst/>
              <a:gdLst/>
              <a:ahLst/>
              <a:cxnLst/>
              <a:rect l="l" t="t" r="r" b="b"/>
              <a:pathLst>
                <a:path w="4428490">
                  <a:moveTo>
                    <a:pt x="0" y="0"/>
                  </a:moveTo>
                  <a:lnTo>
                    <a:pt x="44279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5615999" y="11684102"/>
              <a:ext cx="4428490" cy="0"/>
            </a:xfrm>
            <a:custGeom>
              <a:avLst/>
              <a:gdLst/>
              <a:ahLst/>
              <a:cxnLst/>
              <a:rect l="l" t="t" r="r" b="b"/>
              <a:pathLst>
                <a:path w="4428490">
                  <a:moveTo>
                    <a:pt x="0" y="0"/>
                  </a:moveTo>
                  <a:lnTo>
                    <a:pt x="44279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7091985" y="11495215"/>
              <a:ext cx="108585" cy="907415"/>
            </a:xfrm>
            <a:custGeom>
              <a:avLst/>
              <a:gdLst/>
              <a:ahLst/>
              <a:cxnLst/>
              <a:rect l="l" t="t" r="r" b="b"/>
              <a:pathLst>
                <a:path w="108584" h="907415">
                  <a:moveTo>
                    <a:pt x="108000" y="799312"/>
                  </a:moveTo>
                  <a:lnTo>
                    <a:pt x="0" y="799312"/>
                  </a:lnTo>
                  <a:lnTo>
                    <a:pt x="0" y="907313"/>
                  </a:lnTo>
                  <a:lnTo>
                    <a:pt x="108000" y="907313"/>
                  </a:lnTo>
                  <a:lnTo>
                    <a:pt x="108000" y="799312"/>
                  </a:lnTo>
                  <a:close/>
                </a:path>
                <a:path w="108584" h="907415">
                  <a:moveTo>
                    <a:pt x="108000" y="0"/>
                  </a:moveTo>
                  <a:lnTo>
                    <a:pt x="0" y="0"/>
                  </a:lnTo>
                  <a:lnTo>
                    <a:pt x="0" y="108000"/>
                  </a:lnTo>
                  <a:lnTo>
                    <a:pt x="108000" y="108000"/>
                  </a:lnTo>
                  <a:lnTo>
                    <a:pt x="10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8678647" y="11495215"/>
              <a:ext cx="108585" cy="907415"/>
            </a:xfrm>
            <a:custGeom>
              <a:avLst/>
              <a:gdLst/>
              <a:ahLst/>
              <a:cxnLst/>
              <a:rect l="l" t="t" r="r" b="b"/>
              <a:pathLst>
                <a:path w="108584" h="907415">
                  <a:moveTo>
                    <a:pt x="108000" y="799312"/>
                  </a:moveTo>
                  <a:lnTo>
                    <a:pt x="0" y="799312"/>
                  </a:lnTo>
                  <a:lnTo>
                    <a:pt x="0" y="907313"/>
                  </a:lnTo>
                  <a:lnTo>
                    <a:pt x="108000" y="907313"/>
                  </a:lnTo>
                  <a:lnTo>
                    <a:pt x="108000" y="799312"/>
                  </a:lnTo>
                  <a:close/>
                </a:path>
                <a:path w="108584" h="907415">
                  <a:moveTo>
                    <a:pt x="108000" y="532879"/>
                  </a:moveTo>
                  <a:lnTo>
                    <a:pt x="0" y="532879"/>
                  </a:lnTo>
                  <a:lnTo>
                    <a:pt x="0" y="640880"/>
                  </a:lnTo>
                  <a:lnTo>
                    <a:pt x="108000" y="640880"/>
                  </a:lnTo>
                  <a:lnTo>
                    <a:pt x="108000" y="532879"/>
                  </a:lnTo>
                  <a:close/>
                </a:path>
                <a:path w="108584" h="907415">
                  <a:moveTo>
                    <a:pt x="108000" y="266433"/>
                  </a:moveTo>
                  <a:lnTo>
                    <a:pt x="0" y="266433"/>
                  </a:lnTo>
                  <a:lnTo>
                    <a:pt x="0" y="374434"/>
                  </a:lnTo>
                  <a:lnTo>
                    <a:pt x="108000" y="374434"/>
                  </a:lnTo>
                  <a:lnTo>
                    <a:pt x="108000" y="266433"/>
                  </a:lnTo>
                  <a:close/>
                </a:path>
                <a:path w="108584" h="907415">
                  <a:moveTo>
                    <a:pt x="108000" y="0"/>
                  </a:moveTo>
                  <a:lnTo>
                    <a:pt x="0" y="0"/>
                  </a:lnTo>
                  <a:lnTo>
                    <a:pt x="0" y="108000"/>
                  </a:lnTo>
                  <a:lnTo>
                    <a:pt x="108000" y="108000"/>
                  </a:lnTo>
                  <a:lnTo>
                    <a:pt x="108000" y="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5544078" y="33683924"/>
            <a:ext cx="1224310" cy="297789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>
              <a:spcBef>
                <a:spcPts val="283"/>
              </a:spcBef>
            </a:pP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1699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sz="16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051983" y="33683924"/>
            <a:ext cx="1224310" cy="297789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>
              <a:spcBef>
                <a:spcPts val="283"/>
              </a:spcBef>
            </a:pPr>
            <a:r>
              <a:rPr sz="1699" dirty="0">
                <a:latin typeface="Arial" panose="020B0604020202020204" pitchFamily="34" charset="0"/>
                <a:cs typeface="Arial" panose="020B0604020202020204" pitchFamily="34" charset="0"/>
              </a:rPr>
              <a:t>dummy</a:t>
            </a:r>
            <a:r>
              <a:rPr sz="1699" spc="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99" spc="-57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sz="16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89060" y="10691450"/>
            <a:ext cx="27657564" cy="774971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marL="35956">
              <a:spcBef>
                <a:spcPts val="283"/>
              </a:spcBef>
              <a:tabLst>
                <a:tab pos="14100240" algn="l"/>
              </a:tabLst>
            </a:pPr>
            <a:r>
              <a:rPr sz="480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4800" spc="19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480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and goal</a:t>
            </a:r>
            <a:r>
              <a:rPr sz="480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sz="4800" spc="283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spc="-57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sz="4800" spc="-99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4800" spc="-85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89060" y="17974382"/>
            <a:ext cx="10648146" cy="774971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marL="35956">
              <a:spcBef>
                <a:spcPts val="283"/>
              </a:spcBef>
            </a:pPr>
            <a:r>
              <a:rPr sz="453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4530" spc="411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53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53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ethod</a:t>
            </a:r>
            <a:r>
              <a:rPr lang="en-CH" sz="453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4530" spc="-99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(if applicable)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89052" y="32427685"/>
            <a:ext cx="7371553" cy="774971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marL="35956">
              <a:spcBef>
                <a:spcPts val="283"/>
              </a:spcBef>
            </a:pPr>
            <a:r>
              <a:rPr sz="480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4800" spc="51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spc="-71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(if applicable)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354594" y="26722389"/>
            <a:ext cx="4355012" cy="774971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marL="35956">
              <a:spcBef>
                <a:spcPts val="283"/>
              </a:spcBef>
            </a:pPr>
            <a:r>
              <a:rPr sz="4800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4800" spc="396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354471" y="38245458"/>
            <a:ext cx="11898935" cy="559079"/>
          </a:xfrm>
          <a:prstGeom prst="rect">
            <a:avLst/>
          </a:prstGeom>
        </p:spPr>
        <p:txBody>
          <a:bodyPr vert="horz" wrap="square" lIns="0" tIns="35956" rIns="0" bIns="0" rtlCol="0">
            <a:spAutoFit/>
          </a:bodyPr>
          <a:lstStyle/>
          <a:p>
            <a:pPr marL="35956">
              <a:spcBef>
                <a:spcPts val="283"/>
              </a:spcBef>
            </a:pPr>
            <a:r>
              <a:rPr sz="3397" spc="-28" dirty="0">
                <a:solidFill>
                  <a:srgbClr val="E30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 and//or References (if applicable)</a:t>
            </a:r>
            <a:endParaRPr sz="339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53FCD06-AEF7-470E-A4E7-6A097EA6AFC9}"/>
              </a:ext>
            </a:extLst>
          </p:cNvPr>
          <p:cNvGrpSpPr/>
          <p:nvPr/>
        </p:nvGrpSpPr>
        <p:grpSpPr>
          <a:xfrm>
            <a:off x="1350570" y="1049620"/>
            <a:ext cx="5450462" cy="1586191"/>
            <a:chOff x="1324997" y="1331489"/>
            <a:chExt cx="3508902" cy="1021159"/>
          </a:xfrm>
        </p:grpSpPr>
        <p:sp>
          <p:nvSpPr>
            <p:cNvPr id="35" name="object 35"/>
            <p:cNvSpPr/>
            <p:nvPr/>
          </p:nvSpPr>
          <p:spPr>
            <a:xfrm>
              <a:off x="1324997" y="1331489"/>
              <a:ext cx="738902" cy="1021159"/>
            </a:xfrm>
            <a:custGeom>
              <a:avLst/>
              <a:gdLst/>
              <a:ahLst/>
              <a:cxnLst/>
              <a:rect l="l" t="t" r="r" b="b"/>
              <a:pathLst>
                <a:path w="260984" h="360680">
                  <a:moveTo>
                    <a:pt x="260413" y="0"/>
                  </a:moveTo>
                  <a:lnTo>
                    <a:pt x="0" y="0"/>
                  </a:lnTo>
                  <a:lnTo>
                    <a:pt x="0" y="67310"/>
                  </a:lnTo>
                  <a:lnTo>
                    <a:pt x="0" y="147320"/>
                  </a:lnTo>
                  <a:lnTo>
                    <a:pt x="77647" y="147320"/>
                  </a:lnTo>
                  <a:lnTo>
                    <a:pt x="77647" y="213271"/>
                  </a:lnTo>
                  <a:lnTo>
                    <a:pt x="0" y="213271"/>
                  </a:lnTo>
                  <a:lnTo>
                    <a:pt x="0" y="294551"/>
                  </a:lnTo>
                  <a:lnTo>
                    <a:pt x="0" y="360591"/>
                  </a:lnTo>
                  <a:lnTo>
                    <a:pt x="260413" y="360591"/>
                  </a:lnTo>
                  <a:lnTo>
                    <a:pt x="260413" y="294551"/>
                  </a:lnTo>
                  <a:lnTo>
                    <a:pt x="77647" y="294551"/>
                  </a:lnTo>
                  <a:lnTo>
                    <a:pt x="77647" y="213868"/>
                  </a:lnTo>
                  <a:lnTo>
                    <a:pt x="244792" y="213868"/>
                  </a:lnTo>
                  <a:lnTo>
                    <a:pt x="244792" y="147307"/>
                  </a:lnTo>
                  <a:lnTo>
                    <a:pt x="77647" y="147307"/>
                  </a:lnTo>
                  <a:lnTo>
                    <a:pt x="77647" y="67310"/>
                  </a:lnTo>
                  <a:lnTo>
                    <a:pt x="260413" y="67310"/>
                  </a:lnTo>
                  <a:lnTo>
                    <a:pt x="260413" y="0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50695" y="1333175"/>
              <a:ext cx="809017" cy="1019361"/>
            </a:xfrm>
            <a:custGeom>
              <a:avLst/>
              <a:gdLst/>
              <a:ahLst/>
              <a:cxnLst/>
              <a:rect l="l" t="t" r="r" b="b"/>
              <a:pathLst>
                <a:path w="285750" h="360044">
                  <a:moveTo>
                    <a:pt x="160832" y="0"/>
                  </a:moveTo>
                  <a:lnTo>
                    <a:pt x="0" y="0"/>
                  </a:lnTo>
                  <a:lnTo>
                    <a:pt x="0" y="359994"/>
                  </a:lnTo>
                  <a:lnTo>
                    <a:pt x="77647" y="359994"/>
                  </a:lnTo>
                  <a:lnTo>
                    <a:pt x="77647" y="213258"/>
                  </a:lnTo>
                  <a:lnTo>
                    <a:pt x="160832" y="213258"/>
                  </a:lnTo>
                  <a:lnTo>
                    <a:pt x="205833" y="208152"/>
                  </a:lnTo>
                  <a:lnTo>
                    <a:pt x="248893" y="187291"/>
                  </a:lnTo>
                  <a:lnTo>
                    <a:pt x="274656" y="155363"/>
                  </a:lnTo>
                  <a:lnTo>
                    <a:pt x="278250" y="146723"/>
                  </a:lnTo>
                  <a:lnTo>
                    <a:pt x="77647" y="146723"/>
                  </a:lnTo>
                  <a:lnTo>
                    <a:pt x="77647" y="66560"/>
                  </a:lnTo>
                  <a:lnTo>
                    <a:pt x="278353" y="66560"/>
                  </a:lnTo>
                  <a:lnTo>
                    <a:pt x="274656" y="57766"/>
                  </a:lnTo>
                  <a:lnTo>
                    <a:pt x="248893" y="25971"/>
                  </a:lnTo>
                  <a:lnTo>
                    <a:pt x="205833" y="5105"/>
                  </a:lnTo>
                  <a:lnTo>
                    <a:pt x="177091" y="566"/>
                  </a:lnTo>
                  <a:lnTo>
                    <a:pt x="160832" y="0"/>
                  </a:lnTo>
                  <a:close/>
                </a:path>
                <a:path w="285750" h="360044">
                  <a:moveTo>
                    <a:pt x="278353" y="66560"/>
                  </a:moveTo>
                  <a:lnTo>
                    <a:pt x="139153" y="66560"/>
                  </a:lnTo>
                  <a:lnTo>
                    <a:pt x="145898" y="66655"/>
                  </a:lnTo>
                  <a:lnTo>
                    <a:pt x="152512" y="66938"/>
                  </a:lnTo>
                  <a:lnTo>
                    <a:pt x="193941" y="76746"/>
                  </a:lnTo>
                  <a:lnTo>
                    <a:pt x="208737" y="98158"/>
                  </a:lnTo>
                  <a:lnTo>
                    <a:pt x="208737" y="115138"/>
                  </a:lnTo>
                  <a:lnTo>
                    <a:pt x="181165" y="142290"/>
                  </a:lnTo>
                  <a:lnTo>
                    <a:pt x="139153" y="146723"/>
                  </a:lnTo>
                  <a:lnTo>
                    <a:pt x="278250" y="146723"/>
                  </a:lnTo>
                  <a:lnTo>
                    <a:pt x="285369" y="106629"/>
                  </a:lnTo>
                  <a:lnTo>
                    <a:pt x="284944" y="96475"/>
                  </a:lnTo>
                  <a:lnTo>
                    <a:pt x="283670" y="86494"/>
                  </a:lnTo>
                  <a:lnTo>
                    <a:pt x="281543" y="76687"/>
                  </a:lnTo>
                  <a:lnTo>
                    <a:pt x="278512" y="66938"/>
                  </a:lnTo>
                  <a:lnTo>
                    <a:pt x="278353" y="66560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94997" y="1333394"/>
              <a:ext cx="738902" cy="1017564"/>
            </a:xfrm>
            <a:custGeom>
              <a:avLst/>
              <a:gdLst/>
              <a:ahLst/>
              <a:cxnLst/>
              <a:rect l="l" t="t" r="r" b="b"/>
              <a:pathLst>
                <a:path w="260985" h="359409">
                  <a:moveTo>
                    <a:pt x="260426" y="293370"/>
                  </a:moveTo>
                  <a:lnTo>
                    <a:pt x="77647" y="293370"/>
                  </a:lnTo>
                  <a:lnTo>
                    <a:pt x="77647" y="0"/>
                  </a:lnTo>
                  <a:lnTo>
                    <a:pt x="0" y="0"/>
                  </a:lnTo>
                  <a:lnTo>
                    <a:pt x="0" y="293370"/>
                  </a:lnTo>
                  <a:lnTo>
                    <a:pt x="0" y="359410"/>
                  </a:lnTo>
                  <a:lnTo>
                    <a:pt x="260426" y="359410"/>
                  </a:lnTo>
                  <a:lnTo>
                    <a:pt x="260426" y="293370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98499" y="1331489"/>
              <a:ext cx="738902" cy="1021159"/>
            </a:xfrm>
            <a:custGeom>
              <a:avLst/>
              <a:gdLst/>
              <a:ahLst/>
              <a:cxnLst/>
              <a:rect l="l" t="t" r="r" b="b"/>
              <a:pathLst>
                <a:path w="260984" h="360680">
                  <a:moveTo>
                    <a:pt x="77660" y="213868"/>
                  </a:moveTo>
                  <a:lnTo>
                    <a:pt x="12" y="213868"/>
                  </a:lnTo>
                  <a:lnTo>
                    <a:pt x="12" y="360591"/>
                  </a:lnTo>
                  <a:lnTo>
                    <a:pt x="77660" y="360591"/>
                  </a:lnTo>
                  <a:lnTo>
                    <a:pt x="77660" y="213868"/>
                  </a:lnTo>
                  <a:close/>
                </a:path>
                <a:path w="260984" h="360680">
                  <a:moveTo>
                    <a:pt x="244805" y="147307"/>
                  </a:moveTo>
                  <a:lnTo>
                    <a:pt x="77660" y="147307"/>
                  </a:lnTo>
                  <a:lnTo>
                    <a:pt x="77660" y="213868"/>
                  </a:lnTo>
                  <a:lnTo>
                    <a:pt x="244805" y="213868"/>
                  </a:lnTo>
                  <a:lnTo>
                    <a:pt x="244805" y="147307"/>
                  </a:lnTo>
                  <a:close/>
                </a:path>
                <a:path w="260984" h="360680">
                  <a:moveTo>
                    <a:pt x="260413" y="0"/>
                  </a:moveTo>
                  <a:lnTo>
                    <a:pt x="0" y="0"/>
                  </a:lnTo>
                  <a:lnTo>
                    <a:pt x="0" y="67310"/>
                  </a:lnTo>
                  <a:lnTo>
                    <a:pt x="0" y="147320"/>
                  </a:lnTo>
                  <a:lnTo>
                    <a:pt x="77647" y="147320"/>
                  </a:lnTo>
                  <a:lnTo>
                    <a:pt x="77647" y="67310"/>
                  </a:lnTo>
                  <a:lnTo>
                    <a:pt x="260413" y="67310"/>
                  </a:lnTo>
                  <a:lnTo>
                    <a:pt x="260413" y="0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1211254A-5061-4C68-A4A5-687CE39FF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6634" y="257268"/>
            <a:ext cx="5871977" cy="30593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A5AAB72-DB7F-4818-A360-675ABE8348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55"/>
          <a:stretch/>
        </p:blipFill>
        <p:spPr>
          <a:xfrm>
            <a:off x="16879794" y="651065"/>
            <a:ext cx="6004297" cy="228556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0A21F9D-9C2D-4BE5-9FE1-CB3DA8CE87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8" t="27551" r="15340" b="37647"/>
          <a:stretch/>
        </p:blipFill>
        <p:spPr>
          <a:xfrm>
            <a:off x="7559342" y="151676"/>
            <a:ext cx="8808404" cy="2811433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5900065" y="15666121"/>
            <a:ext cx="12537965" cy="8921679"/>
          </a:xfrm>
          <a:custGeom>
            <a:avLst/>
            <a:gdLst/>
            <a:ahLst/>
            <a:cxnLst/>
            <a:rect l="l" t="t" r="r" b="b"/>
            <a:pathLst>
              <a:path w="4428490" h="2592070">
                <a:moveTo>
                  <a:pt x="4427994" y="0"/>
                </a:moveTo>
                <a:lnTo>
                  <a:pt x="0" y="0"/>
                </a:lnTo>
                <a:lnTo>
                  <a:pt x="0" y="2591993"/>
                </a:lnTo>
                <a:lnTo>
                  <a:pt x="4427994" y="2591993"/>
                </a:lnTo>
                <a:lnTo>
                  <a:pt x="4427994" y="0"/>
                </a:lnTo>
                <a:close/>
              </a:path>
            </a:pathLst>
          </a:custGeom>
          <a:solidFill>
            <a:srgbClr val="C9C6C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34639" y="22755340"/>
            <a:ext cx="12537965" cy="7849262"/>
          </a:xfrm>
          <a:custGeom>
            <a:avLst/>
            <a:gdLst/>
            <a:ahLst/>
            <a:cxnLst/>
            <a:rect l="l" t="t" r="r" b="b"/>
            <a:pathLst>
              <a:path w="4428490" h="2772409">
                <a:moveTo>
                  <a:pt x="4427994" y="0"/>
                </a:moveTo>
                <a:lnTo>
                  <a:pt x="0" y="0"/>
                </a:lnTo>
                <a:lnTo>
                  <a:pt x="0" y="2772003"/>
                </a:lnTo>
                <a:lnTo>
                  <a:pt x="4427994" y="2772003"/>
                </a:lnTo>
                <a:lnTo>
                  <a:pt x="4427994" y="0"/>
                </a:lnTo>
                <a:close/>
              </a:path>
            </a:pathLst>
          </a:custGeom>
          <a:solidFill>
            <a:srgbClr val="C9C6C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0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520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A</dc:title>
  <dc:creator>Beatrice Malchiodi</dc:creator>
  <cp:lastModifiedBy>Beatrice Malchiodi</cp:lastModifiedBy>
  <cp:revision>15</cp:revision>
  <cp:lastPrinted>2025-06-04T14:55:37Z</cp:lastPrinted>
  <dcterms:created xsi:type="dcterms:W3CDTF">2022-12-16T09:45:20Z</dcterms:created>
  <dcterms:modified xsi:type="dcterms:W3CDTF">2025-06-04T15:13:12Z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2022-12-16T00:00:00Z</vt:filetime>
  </property>
  <property fmtid="{D5CDD505-2E9C-101B-9397-08002B2CF9AE}" pid="5" name="Producer">
    <vt:lpwstr>Adobe PDF library 16.07</vt:lpwstr>
  </property>
</Properties>
</file>