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9" r:id="rId6"/>
    <p:sldId id="260" r:id="rId7"/>
    <p:sldId id="268" r:id="rId8"/>
    <p:sldId id="267" r:id="rId9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51" autoAdjust="0"/>
    <p:restoredTop sz="77885"/>
  </p:normalViewPr>
  <p:slideViewPr>
    <p:cSldViewPr snapToGrid="0" snapToObjects="1" showGuides="1">
      <p:cViewPr varScale="1">
        <p:scale>
          <a:sx n="166" d="100"/>
          <a:sy n="166" d="100"/>
        </p:scale>
        <p:origin x="2340" y="13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50" d="100"/>
          <a:sy n="150" d="100"/>
        </p:scale>
        <p:origin x="608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>
              <a:latin typeface="Arial" panose="020B0604020202020204" pitchFamily="34" charset="0"/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79B33-A94D-4C8C-88C2-619932967EF3}" type="datetimeFigureOut">
              <a:rPr lang="fr-CH" smtClean="0">
                <a:latin typeface="Arial" panose="020B0604020202020204" pitchFamily="34" charset="0"/>
              </a:rPr>
              <a:t>05.06.2025</a:t>
            </a:fld>
            <a:endParaRPr lang="fr-CH" dirty="0">
              <a:latin typeface="Arial" panose="020B060402020202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>
              <a:latin typeface="Arial" panose="020B0604020202020204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F4AF0-8439-436D-BEF0-52070F19E1B6}" type="slidenum">
              <a:rPr lang="fr-CH" smtClean="0">
                <a:latin typeface="Arial" panose="020B0604020202020204" pitchFamily="34" charset="0"/>
              </a:rPr>
              <a:t>‹#›</a:t>
            </a:fld>
            <a:endParaRPr lang="fr-CH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05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8103E42-5239-1A40-AD33-3EE7E9DDF5FD}" type="datetimeFigureOut">
              <a:rPr lang="fr-FR" smtClean="0"/>
              <a:pPr/>
              <a:t>05/06/2025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CF50783-AAED-1941-8BCC-9F6140F0A6B1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6742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4CF6F629-51E7-9F40-939D-F50AE3925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31913" y="0"/>
            <a:ext cx="7812087" cy="4948238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5563" y="786535"/>
            <a:ext cx="2738437" cy="2338387"/>
          </a:xfrm>
          <a:solidFill>
            <a:schemeClr val="accent1"/>
          </a:solidFill>
        </p:spPr>
        <p:txBody>
          <a:bodyPr lIns="216000" anchor="ctr" anchorCtr="0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6763" y="3124922"/>
            <a:ext cx="1828800" cy="1568450"/>
          </a:xfrm>
          <a:solidFill>
            <a:schemeClr val="tx1"/>
          </a:solidFill>
        </p:spPr>
        <p:txBody>
          <a:bodyPr lIns="90000" anchor="ctr" anchorCtr="0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16" name="Espace réservé du texte 4">
            <a:extLst>
              <a:ext uri="{FF2B5EF4-FFF2-40B4-BE49-F238E27FC236}">
                <a16:creationId xmlns:a16="http://schemas.microsoft.com/office/drawing/2014/main" id="{01960462-6F28-0740-916D-499D3BEDB2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800" y="4683125"/>
            <a:ext cx="1828800" cy="460375"/>
          </a:xfrm>
          <a:solidFill>
            <a:schemeClr val="bg1"/>
          </a:solidFill>
        </p:spPr>
        <p:txBody>
          <a:bodyPr lIns="90000" anchor="ctr">
            <a:no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187583-F16A-6F41-8B68-000F9C9C20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550" y="4440264"/>
            <a:ext cx="698500" cy="507975"/>
          </a:xfrm>
        </p:spPr>
        <p:txBody>
          <a:bodyPr lIns="0" tIns="0" rIns="0" bIns="0" anchor="b" anchorCtr="0">
            <a:noAutofit/>
          </a:bodyPr>
          <a:lstStyle>
            <a:lvl1pPr marL="114300" indent="-107950">
              <a:buFontTx/>
              <a:buBlip>
                <a:blip r:embed="rId2"/>
              </a:buBlip>
              <a:tabLst/>
              <a:defRPr sz="700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77880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3" pos="126" userDrawn="1">
          <p15:clr>
            <a:srgbClr val="FBAE40"/>
          </p15:clr>
        </p15:guide>
        <p15:guide id="5" orient="horz" pos="123" userDrawn="1">
          <p15:clr>
            <a:srgbClr val="FBAE40"/>
          </p15:clr>
        </p15:guide>
        <p15:guide id="6" orient="horz" pos="3117" userDrawn="1">
          <p15:clr>
            <a:srgbClr val="FBAE40"/>
          </p15:clr>
        </p15:guide>
        <p15:guide id="7" pos="839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875" y="1563688"/>
            <a:ext cx="3671466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772" y="1563688"/>
            <a:ext cx="3671466" cy="3263504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6897D737-724C-984A-82E1-2A2DBD5F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E34C2B73-67B7-BB4C-AE0F-7D16D8DD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9FF6AA9-AC16-D748-B815-56221BFF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D59D891-3F23-D04C-AB43-6FA4220A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0E37D3-7E93-4AC3-B058-BBCACECB3AAE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7670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9BFFD8D9-6AAA-B44F-8BD5-98D7A654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4C64CE-C88F-2044-AD84-19F588F1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48AF20-C2DF-3542-BB6A-8354A981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1083942-1443-BC45-9F95-32C82A8D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DE92CA-08F7-4BCC-809D-4D0016B3523A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74039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8239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5563" y="2571750"/>
            <a:ext cx="2738437" cy="2111375"/>
          </a:xfrm>
          <a:solidFill>
            <a:schemeClr val="accent2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E5EA1C-63CE-2C4F-B9F4-39FDBC14B9A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7A5892-F23D-BD48-84D1-FD279BA1686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516D46-C7BB-2141-A4EE-18D1756414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41180D-116A-430B-9B41-859EED40A4C4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4094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7726363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E6F4EB-CC02-6E4D-9146-CE4A7A789A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D4AA2C-29B3-CA42-B7C3-C932911A75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FE7A1E3-AAEC-7641-B6C5-8D9FC0B6A2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DD0FFA-9FB3-422B-B545-34AB779B9097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201727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3114674"/>
            <a:ext cx="8239125" cy="2028825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7"/>
          </p:nvPr>
        </p:nvSpPr>
        <p:spPr>
          <a:xfrm>
            <a:off x="904875" y="1563688"/>
            <a:ext cx="7646988" cy="1436687"/>
          </a:xfrm>
        </p:spPr>
        <p:txBody>
          <a:bodyPr/>
          <a:lstStyle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fr-CH" dirty="0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7CF3032-2465-874C-B786-95E1B594A5AB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F73E2A-22D7-894A-9267-185CB4E4B13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D9777C-EC90-1141-9E30-4B4F669C2B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0E011164-727C-4C46-B34E-7729CB35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41EFE4-E319-44B0-AD25-0DD05C683568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31156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8101AB-8ACE-BB4C-9D61-B4AABFE1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9CFC1D-0B2A-0A4E-9C0D-682EECA5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622065-A833-2340-B0FD-ACB065A3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D3F105-2B40-4EF4-BA20-86D6C9EBD274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89484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667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C84F4A-7D7F-4055-8F31-D1F09255AE5C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98886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667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A0D9C8-5837-4487-880C-4F5314DA1E9B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6817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777875"/>
            <a:ext cx="4058920" cy="1793875"/>
          </a:xfrm>
        </p:spPr>
        <p:txBody>
          <a:bodyPr anchor="ctr" anchorCtr="0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2571750"/>
            <a:ext cx="4058920" cy="2156508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667125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EF05BB-5B0D-4BC1-B204-C0D60146BC0F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32229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A30C78BE-DAD0-D748-8B93-AD898D00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131A8490-33AC-9443-A9FC-9A5E9322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875139C-6471-774D-89EF-2B93FAD2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942AF23-4BDC-8C4A-9212-AF88439C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0AF8F6-C9C1-4CA6-A160-248F2248A042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69627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87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86400" y="0"/>
            <a:ext cx="3144838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55F20A3C-6DA6-684F-8F84-A7C8F133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633A2CC-2D27-AE47-AE09-87A5F61228B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CABC000E-4E22-1A40-9D3F-FE2F141E5C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0AF49D93-C78A-F646-92B0-A7932C43D9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91FC70-8239-4169-8613-78AB6ABC9737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14318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144838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9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6" y="131032"/>
            <a:ext cx="3144520" cy="107275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5F2127D-88CC-4E51-8E5F-5458B4554A7B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9895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0"/>
            <a:ext cx="3144838" cy="514350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9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395" y="131032"/>
            <a:ext cx="3144520" cy="107275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20B7B7-CDAC-410C-94CF-22818816CFB7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53142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4875" y="1563688"/>
            <a:ext cx="3144838" cy="3579812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9395" y="1563688"/>
            <a:ext cx="4581525" cy="3386772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C026A30B-6F8E-1445-88F0-A5FB77E1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826567D5-4A83-9E48-B441-CCB2A72BA6D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830A539-93F1-2541-B9F0-330893BD51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2F21D18-8706-7E4D-8FBE-C1E2584541D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9691CF-6ED1-40A6-BD7B-3142341F4BD7}"/>
              </a:ext>
            </a:extLst>
          </p:cNvPr>
          <p:cNvSpPr/>
          <p:nvPr userDrawn="1"/>
        </p:nvSpPr>
        <p:spPr>
          <a:xfrm>
            <a:off x="129354" y="133815"/>
            <a:ext cx="704757" cy="3612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3454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4875" y="131032"/>
            <a:ext cx="3667125" cy="1072753"/>
          </a:xfrm>
          <a:prstGeom prst="rect">
            <a:avLst/>
          </a:prstGeom>
        </p:spPr>
        <p:txBody>
          <a:bodyPr vert="horz" lIns="180000" tIns="0" rIns="72000" bIns="4680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75" y="1563688"/>
            <a:ext cx="7726363" cy="3386772"/>
          </a:xfrm>
          <a:prstGeom prst="rect">
            <a:avLst/>
          </a:prstGeom>
        </p:spPr>
        <p:txBody>
          <a:bodyPr vert="horz" lIns="18000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221413" y="2778452"/>
            <a:ext cx="3341052" cy="911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r>
              <a:rPr lang="fr-CH"/>
              <a:t>NAME EVENT / NAME PRESENTATION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115989" y="1874064"/>
            <a:ext cx="3543260" cy="512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fr-FR" dirty="0"/>
              <a:t>Speaker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31238" y="195263"/>
            <a:ext cx="512762" cy="163552"/>
          </a:xfrm>
          <a:prstGeom prst="rect">
            <a:avLst/>
          </a:prstGeom>
        </p:spPr>
        <p:txBody>
          <a:bodyPr vert="horz" lIns="90000" tIns="0" rIns="90000" bIns="0" rtlCol="0" anchor="t"/>
          <a:lstStyle>
            <a:lvl1pPr algn="ctr">
              <a:defRPr sz="700" b="1">
                <a:solidFill>
                  <a:schemeClr val="tx1"/>
                </a:solidFill>
                <a:latin typeface="+mj-lt"/>
              </a:defRPr>
            </a:lvl1pPr>
          </a:lstStyle>
          <a:p>
            <a:fld id="{E1E1CD7C-2161-7D43-862E-CE4C333CD87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17E6E68-87EB-C34E-85D5-C26372DFEC99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30273" y="132334"/>
            <a:ext cx="653952" cy="28302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5D7A1C0-94CD-D94F-A99F-21847E542637}"/>
              </a:ext>
            </a:extLst>
          </p:cNvPr>
          <p:cNvSpPr/>
          <p:nvPr userDrawn="1"/>
        </p:nvSpPr>
        <p:spPr>
          <a:xfrm rot="16200000">
            <a:off x="430003" y="4897709"/>
            <a:ext cx="45719" cy="597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48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81" r:id="rId3"/>
    <p:sldLayoutId id="2147483673" r:id="rId4"/>
    <p:sldLayoutId id="2147483662" r:id="rId5"/>
    <p:sldLayoutId id="2147483674" r:id="rId6"/>
    <p:sldLayoutId id="2147483675" r:id="rId7"/>
    <p:sldLayoutId id="2147483682" r:id="rId8"/>
    <p:sldLayoutId id="2147483676" r:id="rId9"/>
    <p:sldLayoutId id="2147483664" r:id="rId10"/>
    <p:sldLayoutId id="2147483666" r:id="rId11"/>
    <p:sldLayoutId id="2147483677" r:id="rId12"/>
    <p:sldLayoutId id="2147483678" r:id="rId13"/>
    <p:sldLayoutId id="2147483679" r:id="rId14"/>
    <p:sldLayoutId id="2147483667" r:id="rId1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i="0" kern="1000" spc="-70" baseline="0">
          <a:solidFill>
            <a:schemeClr val="tx1"/>
          </a:solidFill>
          <a:latin typeface="Franklin Gothic Demi Cond" panose="020B0706030402020204" pitchFamily="34" charset="0"/>
          <a:ea typeface="Roboto Black" panose="02000000000000000000" pitchFamily="2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90000"/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SzPct val="90000"/>
        <a:buFont typeface="Wingdings" pitchFamily="2" charset="2"/>
        <a:buChar char="§"/>
        <a:defRPr sz="15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126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pos="2880" userDrawn="1">
          <p15:clr>
            <a:srgbClr val="F26B43"/>
          </p15:clr>
        </p15:guide>
        <p15:guide id="5" orient="horz" pos="123" userDrawn="1">
          <p15:clr>
            <a:srgbClr val="F26B43"/>
          </p15:clr>
        </p15:guide>
        <p15:guide id="6" orient="horz" pos="3117" userDrawn="1">
          <p15:clr>
            <a:srgbClr val="F26B43"/>
          </p15:clr>
        </p15:guide>
        <p15:guide id="7" pos="570" userDrawn="1">
          <p15:clr>
            <a:srgbClr val="F26B43"/>
          </p15:clr>
        </p15:guide>
        <p15:guide id="8" pos="1155" userDrawn="1">
          <p15:clr>
            <a:srgbClr val="F26B43"/>
          </p15:clr>
        </p15:guide>
        <p15:guide id="9" pos="1728" userDrawn="1">
          <p15:clr>
            <a:srgbClr val="F26B43"/>
          </p15:clr>
        </p15:guide>
        <p15:guide id="10" pos="2304" userDrawn="1">
          <p15:clr>
            <a:srgbClr val="F26B43"/>
          </p15:clr>
        </p15:guide>
        <p15:guide id="11" pos="3456" userDrawn="1">
          <p15:clr>
            <a:srgbClr val="F26B43"/>
          </p15:clr>
        </p15:guide>
        <p15:guide id="12" pos="4035" userDrawn="1">
          <p15:clr>
            <a:srgbClr val="F26B43"/>
          </p15:clr>
        </p15:guide>
        <p15:guide id="13" pos="4608" userDrawn="1">
          <p15:clr>
            <a:srgbClr val="F26B43"/>
          </p15:clr>
        </p15:guide>
        <p15:guide id="14" pos="5180" userDrawn="1">
          <p15:clr>
            <a:srgbClr val="F26B43"/>
          </p15:clr>
        </p15:guide>
        <p15:guide id="15" orient="horz" pos="490" userDrawn="1">
          <p15:clr>
            <a:srgbClr val="F26B43"/>
          </p15:clr>
        </p15:guide>
        <p15:guide id="16" orient="horz" pos="985" userDrawn="1">
          <p15:clr>
            <a:srgbClr val="F26B43"/>
          </p15:clr>
        </p15:guide>
        <p15:guide id="17" orient="horz" pos="1475" userDrawn="1">
          <p15:clr>
            <a:srgbClr val="F26B43"/>
          </p15:clr>
        </p15:guide>
        <p15:guide id="18" orient="horz" pos="1962" userDrawn="1">
          <p15:clr>
            <a:srgbClr val="F26B43"/>
          </p15:clr>
        </p15:guide>
        <p15:guide id="19" orient="horz" pos="2458" userDrawn="1">
          <p15:clr>
            <a:srgbClr val="F26B43"/>
          </p15:clr>
        </p15:guide>
        <p15:guide id="20" orient="horz" pos="2950" userDrawn="1">
          <p15:clr>
            <a:srgbClr val="F26B43"/>
          </p15:clr>
        </p15:guide>
        <p15:guide id="21" pos="5437" userDrawn="1">
          <p15:clr>
            <a:srgbClr val="F26B43"/>
          </p15:clr>
        </p15:guide>
        <p15:guide id="22" orient="horz" userDrawn="1">
          <p15:clr>
            <a:srgbClr val="F26B43"/>
          </p15:clr>
        </p15:guide>
        <p15:guide id="23" pos="5760" userDrawn="1">
          <p15:clr>
            <a:srgbClr val="F26B43"/>
          </p15:clr>
        </p15:guide>
        <p15:guide id="24" orient="horz" pos="3240" userDrawn="1">
          <p15:clr>
            <a:srgbClr val="F26B43"/>
          </p15:clr>
        </p15:guide>
        <p15:guide id="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18A9E17D-A1E1-4995-AAA9-D95DDDCBD3B4}"/>
              </a:ext>
            </a:extLst>
          </p:cNvPr>
          <p:cNvSpPr txBox="1"/>
          <p:nvPr/>
        </p:nvSpPr>
        <p:spPr>
          <a:xfrm>
            <a:off x="590550" y="488314"/>
            <a:ext cx="79819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/>
              <a:t>Instructions – To be deleted in your final presentation</a:t>
            </a:r>
          </a:p>
          <a:p>
            <a:pPr algn="ctr"/>
            <a:endParaRPr lang="it-IT" b="1" dirty="0"/>
          </a:p>
          <a:p>
            <a:endParaRPr lang="it-IT" dirty="0"/>
          </a:p>
          <a:p>
            <a:r>
              <a:rPr lang="it-IT" sz="1200" dirty="0"/>
              <a:t>Please use this template to prepare you presentation. </a:t>
            </a:r>
          </a:p>
          <a:p>
            <a:br>
              <a:rPr lang="it-IT" sz="1200" dirty="0"/>
            </a:br>
            <a:r>
              <a:rPr lang="it-IT" sz="1200" dirty="0"/>
              <a:t>You can modify everything you like, add logos from your instute/company, add pictures or not, change colors, etc, but </a:t>
            </a:r>
            <a:r>
              <a:rPr lang="it-IT" sz="1200" b="1" dirty="0"/>
              <a:t>please keep the content restricted to two slides</a:t>
            </a:r>
            <a:r>
              <a:rPr lang="it-IT" sz="1200" dirty="0"/>
              <a:t>:</a:t>
            </a:r>
          </a:p>
          <a:p>
            <a:pPr marL="285750" indent="-285750">
              <a:buFontTx/>
              <a:buChar char="-"/>
            </a:pPr>
            <a:r>
              <a:rPr lang="it-IT" sz="1200" dirty="0"/>
              <a:t>Incentive and goal</a:t>
            </a:r>
          </a:p>
          <a:p>
            <a:pPr marL="285750" indent="-285750">
              <a:buFontTx/>
              <a:buChar char="-"/>
            </a:pPr>
            <a:r>
              <a:rPr lang="it-IT" sz="1200" dirty="0"/>
              <a:t>Conclusions</a:t>
            </a:r>
          </a:p>
          <a:p>
            <a:endParaRPr lang="it-IT" sz="1200" dirty="0"/>
          </a:p>
          <a:p>
            <a:r>
              <a:rPr lang="en-US" sz="1200" dirty="0"/>
              <a:t>This will allow you to keep to time (only 3 minutes!). </a:t>
            </a:r>
            <a:br>
              <a:rPr lang="en-US" sz="1200" dirty="0"/>
            </a:br>
            <a:r>
              <a:rPr lang="en-US" sz="1200" dirty="0"/>
              <a:t>Furthermore, by homogenising the structure of the 40 pitch presentations, the audience will be facilitated to follow the same common pattern.</a:t>
            </a:r>
          </a:p>
          <a:p>
            <a:endParaRPr lang="en-US" sz="1200" dirty="0"/>
          </a:p>
          <a:p>
            <a:r>
              <a:rPr lang="en-US" sz="1200" dirty="0"/>
              <a:t>In the last slide refer to the number of your poster so to welcome people seeing it during the poster session.</a:t>
            </a:r>
            <a:br>
              <a:rPr lang="en-US" sz="1200" dirty="0"/>
            </a:br>
            <a:r>
              <a:rPr lang="en-US" sz="1200" dirty="0"/>
              <a:t>The </a:t>
            </a:r>
            <a:r>
              <a:rPr lang="en-US" sz="1200" b="1" dirty="0"/>
              <a:t>poster number is the one announced in the poster program</a:t>
            </a:r>
            <a:r>
              <a:rPr lang="en-US" sz="1200" dirty="0"/>
              <a:t>.</a:t>
            </a:r>
          </a:p>
          <a:p>
            <a:endParaRPr lang="en-US" sz="1200" dirty="0"/>
          </a:p>
          <a:p>
            <a:r>
              <a:rPr lang="en-US" sz="1200" b="1" dirty="0"/>
              <a:t>The Template starts from the next slide on.</a:t>
            </a:r>
            <a:br>
              <a:rPr lang="en-US" sz="1200" b="1" dirty="0"/>
            </a:br>
            <a:r>
              <a:rPr lang="en-US" sz="1200" b="1" dirty="0"/>
              <a:t>Please remove this slide from you presentation.</a:t>
            </a:r>
            <a:endParaRPr lang="it-IT" sz="1200" b="1" dirty="0"/>
          </a:p>
          <a:p>
            <a:endParaRPr lang="it-IT" dirty="0"/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13527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DA20B7E2-B5CA-2647-8DAF-0E9B77AF6E7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55A5C923-5A79-224D-A6A6-8267C64759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/>
              <a:t>Title</a:t>
            </a:r>
            <a:r>
              <a:rPr lang="fr-FR" dirty="0"/>
              <a:t> of </a:t>
            </a:r>
            <a:r>
              <a:rPr lang="fr-FR" dirty="0" err="1"/>
              <a:t>your</a:t>
            </a:r>
            <a:r>
              <a:rPr lang="fr-FR" dirty="0"/>
              <a:t> pitch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34F3CA74-E434-844A-9C90-0FE7EB8DB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Authors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C3BCA55-E2C0-5C4E-89C0-5D85ED2FB4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E068FF-6444-4308-9F19-AE4D2C9B25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48" y="92015"/>
            <a:ext cx="1048636" cy="54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9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C04D4F0-9F00-D043-B80F-52268AB00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ADC9092-B8AD-9448-9690-13D94442A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Incentive</a:t>
            </a:r>
            <a:r>
              <a:rPr lang="fr-FR" dirty="0"/>
              <a:t> and Goal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0AD287-D36E-824B-97DA-B5B92B42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dirty="0"/>
              <a:t>NAME PRESENTATION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D9CD81-F741-E34D-918B-87902044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C95DC5-778C-474A-AD7D-E5E2435C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3</a:t>
            </a:fld>
            <a:endParaRPr lang="fr-F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2E663A-DB07-49DF-84A2-3CB87FC4B3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48" y="92015"/>
            <a:ext cx="808174" cy="42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294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C04D4F0-9F00-D043-B80F-52268AB00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ADC9092-B8AD-9448-9690-13D94442A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Conclusions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0AD287-D36E-824B-97DA-B5B92B42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dirty="0"/>
              <a:t>NAME PRESENTATION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D9CD81-F741-E34D-918B-879020443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C95DC5-778C-474A-AD7D-E5E2435C9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2E663A-DB07-49DF-84A2-3CB87FC4B3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48" y="92015"/>
            <a:ext cx="808174" cy="42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735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46C84240-8C90-9C4E-AA06-7C974CB548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5750EBF-A2BC-EB47-895C-9F99B6E14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 and contact</a:t>
            </a:r>
            <a:br>
              <a:rPr lang="fr-FR" dirty="0"/>
            </a:br>
            <a:r>
              <a:rPr lang="fr-FR" dirty="0"/>
              <a:t>Poster n. xx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83CAA4-5FD8-404D-8F15-5706BE64615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fr-CH" dirty="0"/>
              <a:t>NAME PRESENTATION</a:t>
            </a:r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C3C0C4-9868-3542-8666-046912A5AF7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Speaker 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5C13C4-81A0-424D-96F1-1A5F4EC264A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1E1CD7C-2161-7D43-862E-CE4C333CD87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AF3A38-0082-48CA-BA05-240B6CB1732D}"/>
              </a:ext>
            </a:extLst>
          </p:cNvPr>
          <p:cNvSpPr/>
          <p:nvPr/>
        </p:nvSpPr>
        <p:spPr>
          <a:xfrm>
            <a:off x="138023" y="92015"/>
            <a:ext cx="660001" cy="3105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693F582-DCC1-4960-A768-9F4434DF4E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348" y="92015"/>
            <a:ext cx="808174" cy="42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9347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PFL - New Colors 2019">
      <a:dk1>
        <a:srgbClr val="413C3A"/>
      </a:dk1>
      <a:lt1>
        <a:srgbClr val="FFFFFF"/>
      </a:lt1>
      <a:dk2>
        <a:srgbClr val="413C3A"/>
      </a:dk2>
      <a:lt2>
        <a:srgbClr val="CAC7C7"/>
      </a:lt2>
      <a:accent1>
        <a:srgbClr val="E30613"/>
      </a:accent1>
      <a:accent2>
        <a:srgbClr val="00A79F"/>
      </a:accent2>
      <a:accent3>
        <a:srgbClr val="413C3A"/>
      </a:accent3>
      <a:accent4>
        <a:srgbClr val="007480"/>
      </a:accent4>
      <a:accent5>
        <a:srgbClr val="F39869"/>
      </a:accent5>
      <a:accent6>
        <a:srgbClr val="B51F1F"/>
      </a:accent6>
      <a:hlink>
        <a:srgbClr val="ED6E9C"/>
      </a:hlink>
      <a:folHlink>
        <a:srgbClr val="4F8FCC"/>
      </a:folHlink>
    </a:clrScheme>
    <a:fontScheme name="EPFL_Beta2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EPFL_Beta2" id="{6A525B41-3E68-491F-A6C9-0B15EA1321FE}" vid="{993E2952-EB5D-4425-8012-1B04381EBC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FC127AB4946248A5685C1F92D54FFE" ma:contentTypeVersion="0" ma:contentTypeDescription="Crée un document." ma:contentTypeScope="" ma:versionID="ef3ff242486930b75c69099c0dd02c5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09c1ba23edfaa45a5e9d385267c9b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8CE09B-89B1-4B5D-BED2-87C84F077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8A6C70-7FF5-480A-B09B-7D0A19B2F4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66205E9-12FC-4D6C-B0C7-1E9025EEB1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408</TotalTime>
  <Words>180</Words>
  <Application>Microsoft Office PowerPoint</Application>
  <PresentationFormat>On-screen Show (16:9)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Franklin Gothic Demi Cond</vt:lpstr>
      <vt:lpstr>Wingdings</vt:lpstr>
      <vt:lpstr>Thème Office</vt:lpstr>
      <vt:lpstr>PowerPoint Presentation</vt:lpstr>
      <vt:lpstr>Title of your pitch</vt:lpstr>
      <vt:lpstr>Incentive and Goal</vt:lpstr>
      <vt:lpstr>Conclusions</vt:lpstr>
      <vt:lpstr>Your name and contact Poster n. 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EPFL</dc:title>
  <dc:creator>Utilisateur Microsoft Office</dc:creator>
  <cp:lastModifiedBy>Beatrice Malchiodi</cp:lastModifiedBy>
  <cp:revision>63</cp:revision>
  <dcterms:created xsi:type="dcterms:W3CDTF">2019-04-02T06:24:35Z</dcterms:created>
  <dcterms:modified xsi:type="dcterms:W3CDTF">2025-06-05T07:41:40Z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0x0101001BFC127AB4946248A5685C1F92D54FFE</vt:lpwstr>
  </property>
</Properties>
</file>