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9" r:id="rId6"/>
    <p:sldId id="260" r:id="rId7"/>
    <p:sldId id="268" r:id="rId8"/>
    <p:sldId id="267" r:id="rId9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1" autoAdjust="0"/>
    <p:restoredTop sz="77885"/>
  </p:normalViewPr>
  <p:slideViewPr>
    <p:cSldViewPr snapToGrid="0" snapToObjects="1" showGuides="1">
      <p:cViewPr varScale="1">
        <p:scale>
          <a:sx n="166" d="100"/>
          <a:sy n="166" d="100"/>
        </p:scale>
        <p:origin x="2340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05.06.2025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‹#›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05/06/2025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550" y="4440264"/>
            <a:ext cx="698500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2"/>
              </a:buBlip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0E37D3-7E93-4AC3-B058-BBCACECB3AAE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DE92CA-08F7-4BCC-809D-4D0016B3523A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41180D-116A-430B-9B41-859EED40A4C4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D0FFA-9FB3-422B-B545-34AB779B9097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41EFE4-E319-44B0-AD25-0DD05C683568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D3F105-2B40-4EF4-BA20-86D6C9EBD274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C84F4A-7D7F-4055-8F31-D1F09255AE5C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A0D9C8-5837-4487-880C-4F5314DA1E9B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EF05BB-5B0D-4BC1-B204-C0D60146BC0F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0AF8F6-C9C1-4CA6-A160-248F2248A042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1FC70-8239-4169-8613-78AB6ABC9737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F2127D-88CC-4E51-8E5F-5458B4554A7B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20B7B7-CDAC-410C-94CF-22818816CFB7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9691CF-6ED1-40A6-BD7B-3142341F4BD7}"/>
              </a:ext>
            </a:extLst>
          </p:cNvPr>
          <p:cNvSpPr/>
          <p:nvPr userDrawn="1"/>
        </p:nvSpPr>
        <p:spPr>
          <a:xfrm>
            <a:off x="129354" y="133815"/>
            <a:ext cx="704757" cy="361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8A9E17D-A1E1-4995-AAA9-D95DDDCBD3B4}"/>
              </a:ext>
            </a:extLst>
          </p:cNvPr>
          <p:cNvSpPr txBox="1"/>
          <p:nvPr/>
        </p:nvSpPr>
        <p:spPr>
          <a:xfrm>
            <a:off x="590550" y="488314"/>
            <a:ext cx="79819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/>
              <a:t>Instructions – To be deleted in your final presentation</a:t>
            </a:r>
          </a:p>
          <a:p>
            <a:pPr algn="ctr"/>
            <a:endParaRPr lang="it-IT" b="1" dirty="0"/>
          </a:p>
          <a:p>
            <a:endParaRPr lang="it-IT" dirty="0"/>
          </a:p>
          <a:p>
            <a:r>
              <a:rPr lang="it-IT" sz="1200" dirty="0"/>
              <a:t>Please use this template to prepare you presentation. </a:t>
            </a:r>
          </a:p>
          <a:p>
            <a:br>
              <a:rPr lang="it-IT" sz="1200" dirty="0"/>
            </a:br>
            <a:r>
              <a:rPr lang="it-IT" sz="1200" dirty="0"/>
              <a:t>You can modify everything you like, add logos from your instute/company, add pictures or not, change colors, etc, but </a:t>
            </a:r>
            <a:r>
              <a:rPr lang="it-IT" sz="1200" b="1" dirty="0"/>
              <a:t>please keep the content restricted to two slides</a:t>
            </a:r>
            <a:r>
              <a:rPr lang="it-IT" sz="1200" dirty="0"/>
              <a:t>:</a:t>
            </a:r>
          </a:p>
          <a:p>
            <a:pPr marL="285750" indent="-285750">
              <a:buFontTx/>
              <a:buChar char="-"/>
            </a:pPr>
            <a:r>
              <a:rPr lang="it-IT" sz="1200" dirty="0"/>
              <a:t>Incentive and goal</a:t>
            </a:r>
          </a:p>
          <a:p>
            <a:pPr marL="285750" indent="-285750">
              <a:buFontTx/>
              <a:buChar char="-"/>
            </a:pPr>
            <a:r>
              <a:rPr lang="it-IT" sz="1200" dirty="0"/>
              <a:t>Conclusions</a:t>
            </a:r>
          </a:p>
          <a:p>
            <a:endParaRPr lang="it-IT" sz="1200" dirty="0"/>
          </a:p>
          <a:p>
            <a:r>
              <a:rPr lang="en-US" sz="1200" dirty="0"/>
              <a:t>This will allow you to keep to time (only 3 minutes!). </a:t>
            </a:r>
            <a:br>
              <a:rPr lang="en-US" sz="1200" dirty="0"/>
            </a:br>
            <a:r>
              <a:rPr lang="en-US" sz="1200" dirty="0"/>
              <a:t>Furthermore, by homogenising the structure of the 40 pitch presentations, the audience will be facilitated to follow the same common pattern.</a:t>
            </a:r>
          </a:p>
          <a:p>
            <a:endParaRPr lang="en-US" sz="1200" dirty="0"/>
          </a:p>
          <a:p>
            <a:r>
              <a:rPr lang="en-US" sz="1200" dirty="0"/>
              <a:t>In the last slide refer to the number of your poster so to welcome people seeing it during the poster session.</a:t>
            </a:r>
            <a:br>
              <a:rPr lang="en-US" sz="1200" dirty="0"/>
            </a:br>
            <a:r>
              <a:rPr lang="en-US" sz="1200" dirty="0"/>
              <a:t>The </a:t>
            </a:r>
            <a:r>
              <a:rPr lang="en-US" sz="1200" b="1" dirty="0"/>
              <a:t>poster number is the one announced in the poster program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b="1" dirty="0"/>
              <a:t>The Template starts from the next slide on.</a:t>
            </a:r>
            <a:br>
              <a:rPr lang="en-US" sz="1200" b="1" dirty="0"/>
            </a:br>
            <a:r>
              <a:rPr lang="en-US" sz="1200" b="1" dirty="0"/>
              <a:t>Please remove this slide from you presentation.</a:t>
            </a:r>
            <a:endParaRPr lang="it-IT" sz="1200" b="1" dirty="0"/>
          </a:p>
          <a:p>
            <a:endParaRPr lang="it-IT" dirty="0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352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A20B7E2-B5CA-2647-8DAF-0E9B77AF6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A5C923-5A79-224D-A6A6-8267C6475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pitch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4F3CA74-E434-844A-9C90-0FE7EB8DB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Authors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3BCA55-E2C0-5C4E-89C0-5D85ED2FB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E068FF-6444-4308-9F19-AE4D2C9B2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48" y="92015"/>
            <a:ext cx="1048636" cy="54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9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C04D4F0-9F00-D043-B80F-52268AB00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Incentive</a:t>
            </a:r>
            <a:r>
              <a:rPr lang="fr-FR" dirty="0"/>
              <a:t> and Goal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dirty="0"/>
              <a:t>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2E663A-DB07-49DF-84A2-3CB87FC4B3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48" y="92015"/>
            <a:ext cx="808174" cy="42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C04D4F0-9F00-D043-B80F-52268AB00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Conclusions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dirty="0"/>
              <a:t>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2E663A-DB07-49DF-84A2-3CB87FC4B3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48" y="92015"/>
            <a:ext cx="808174" cy="42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46C84240-8C90-9C4E-AA06-7C974CB548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5750EBF-A2BC-EB47-895C-9F99B6E1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and contact</a:t>
            </a:r>
            <a:br>
              <a:rPr lang="fr-FR" dirty="0"/>
            </a:br>
            <a:r>
              <a:rPr lang="fr-FR" dirty="0"/>
              <a:t>Poster n. xx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3CAA4-5FD8-404D-8F15-5706BE64615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 dirty="0"/>
              <a:t>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C3C0C4-9868-3542-8666-046912A5AF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5C13C4-81A0-424D-96F1-1A5F4EC264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F3A38-0082-48CA-BA05-240B6CB1732D}"/>
              </a:ext>
            </a:extLst>
          </p:cNvPr>
          <p:cNvSpPr/>
          <p:nvPr/>
        </p:nvSpPr>
        <p:spPr>
          <a:xfrm>
            <a:off x="138023" y="92015"/>
            <a:ext cx="660001" cy="310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93F582-DCC1-4960-A768-9F4434DF4E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48" y="92015"/>
            <a:ext cx="808174" cy="42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34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8A6C70-7FF5-480A-B09B-7D0A19B2F4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408</TotalTime>
  <Words>180</Words>
  <Application>Microsoft Office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Demi Cond</vt:lpstr>
      <vt:lpstr>Wingdings</vt:lpstr>
      <vt:lpstr>Thème Office</vt:lpstr>
      <vt:lpstr>PowerPoint Presentation</vt:lpstr>
      <vt:lpstr>Title of your pitch</vt:lpstr>
      <vt:lpstr>Incentive and Goal</vt:lpstr>
      <vt:lpstr>Conclusions</vt:lpstr>
      <vt:lpstr>Your name and contact Poster n. 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Beatrice Malchiodi</cp:lastModifiedBy>
  <cp:revision>63</cp:revision>
  <dcterms:created xsi:type="dcterms:W3CDTF">2019-04-02T06:24:35Z</dcterms:created>
  <dcterms:modified xsi:type="dcterms:W3CDTF">2025-06-05T07:41:40Z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